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62" r:id="rId10"/>
    <p:sldId id="270" r:id="rId11"/>
    <p:sldId id="271" r:id="rId12"/>
    <p:sldId id="265" r:id="rId13"/>
    <p:sldId id="273" r:id="rId14"/>
    <p:sldId id="272" r:id="rId15"/>
    <p:sldId id="266" r:id="rId1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0BB4A-FD30-454A-925E-330A3BB0A1C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63629-9D94-4195-8D51-9D0B856C3589}">
      <dgm:prSet custT="1"/>
      <dgm:spPr/>
      <dgm:t>
        <a:bodyPr/>
        <a:lstStyle/>
        <a:p>
          <a:pPr rtl="0"/>
          <a:r>
            <a: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Социально-педагогическая реабилитация воспитанников специальных учебно-воспитательных учреждений </a:t>
          </a:r>
          <a:r>
            <a: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это специально организованный воспитательный процесс формирования у них социально-личностной жизнеспособности</a:t>
          </a:r>
          <a:endParaRPr lang="ru-RU" sz="2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FFC674-1F15-4064-A1BF-FFE6C23EB3A7}" type="parTrans" cxnId="{B9398843-8FC5-4B82-9BC7-8A78CE19AD6F}">
      <dgm:prSet/>
      <dgm:spPr/>
      <dgm:t>
        <a:bodyPr/>
        <a:lstStyle/>
        <a:p>
          <a:endParaRPr lang="ru-RU"/>
        </a:p>
      </dgm:t>
    </dgm:pt>
    <dgm:pt modelId="{37548477-D772-44FB-9AF8-1D7C7252CF59}" type="sibTrans" cxnId="{B9398843-8FC5-4B82-9BC7-8A78CE19AD6F}">
      <dgm:prSet/>
      <dgm:spPr/>
      <dgm:t>
        <a:bodyPr/>
        <a:lstStyle/>
        <a:p>
          <a:endParaRPr lang="ru-RU"/>
        </a:p>
      </dgm:t>
    </dgm:pt>
    <dgm:pt modelId="{166411D0-DE63-4443-9842-286C7695AD58}" type="pres">
      <dgm:prSet presAssocID="{E8B0BB4A-FD30-454A-925E-330A3BB0A1C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BA0300-80F6-4291-A1D7-8861CA1A36D6}" type="pres">
      <dgm:prSet presAssocID="{44563629-9D94-4195-8D51-9D0B856C3589}" presName="circle1" presStyleLbl="node1" presStyleIdx="0" presStyleCnt="1"/>
      <dgm:spPr/>
    </dgm:pt>
    <dgm:pt modelId="{4CD87D10-9A63-41BF-A3DB-125FA9A504D6}" type="pres">
      <dgm:prSet presAssocID="{44563629-9D94-4195-8D51-9D0B856C3589}" presName="space" presStyleCnt="0"/>
      <dgm:spPr/>
    </dgm:pt>
    <dgm:pt modelId="{A3D53649-AB36-4D90-8A6A-0D6BA641C6E5}" type="pres">
      <dgm:prSet presAssocID="{44563629-9D94-4195-8D51-9D0B856C3589}" presName="rect1" presStyleLbl="alignAcc1" presStyleIdx="0" presStyleCnt="1" custScaleX="100000" custScaleY="100000"/>
      <dgm:spPr/>
      <dgm:t>
        <a:bodyPr/>
        <a:lstStyle/>
        <a:p>
          <a:endParaRPr lang="ru-RU"/>
        </a:p>
      </dgm:t>
    </dgm:pt>
    <dgm:pt modelId="{B161D4AE-BD2E-4DA9-ADDB-9D8435B6E1D0}" type="pres">
      <dgm:prSet presAssocID="{44563629-9D94-4195-8D51-9D0B856C358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398843-8FC5-4B82-9BC7-8A78CE19AD6F}" srcId="{E8B0BB4A-FD30-454A-925E-330A3BB0A1CB}" destId="{44563629-9D94-4195-8D51-9D0B856C3589}" srcOrd="0" destOrd="0" parTransId="{36FFC674-1F15-4064-A1BF-FFE6C23EB3A7}" sibTransId="{37548477-D772-44FB-9AF8-1D7C7252CF59}"/>
    <dgm:cxn modelId="{162DA42D-FA53-48A0-8F83-9237C405199F}" type="presOf" srcId="{E8B0BB4A-FD30-454A-925E-330A3BB0A1CB}" destId="{166411D0-DE63-4443-9842-286C7695AD58}" srcOrd="0" destOrd="0" presId="urn:microsoft.com/office/officeart/2005/8/layout/target3"/>
    <dgm:cxn modelId="{0B01D8D8-49CC-4221-BC58-8C31FCABB6DA}" type="presOf" srcId="{44563629-9D94-4195-8D51-9D0B856C3589}" destId="{A3D53649-AB36-4D90-8A6A-0D6BA641C6E5}" srcOrd="0" destOrd="0" presId="urn:microsoft.com/office/officeart/2005/8/layout/target3"/>
    <dgm:cxn modelId="{E57D1009-DF68-436B-B248-28BE84A7EEA0}" type="presOf" srcId="{44563629-9D94-4195-8D51-9D0B856C3589}" destId="{B161D4AE-BD2E-4DA9-ADDB-9D8435B6E1D0}" srcOrd="1" destOrd="0" presId="urn:microsoft.com/office/officeart/2005/8/layout/target3"/>
    <dgm:cxn modelId="{14389A68-60AC-4E9B-91E2-A581C1F35F79}" type="presParOf" srcId="{166411D0-DE63-4443-9842-286C7695AD58}" destId="{9ABA0300-80F6-4291-A1D7-8861CA1A36D6}" srcOrd="0" destOrd="0" presId="urn:microsoft.com/office/officeart/2005/8/layout/target3"/>
    <dgm:cxn modelId="{D71574DA-0298-48E2-8CDF-87EAA951F5EF}" type="presParOf" srcId="{166411D0-DE63-4443-9842-286C7695AD58}" destId="{4CD87D10-9A63-41BF-A3DB-125FA9A504D6}" srcOrd="1" destOrd="0" presId="urn:microsoft.com/office/officeart/2005/8/layout/target3"/>
    <dgm:cxn modelId="{A522015B-4D03-4110-976B-9C6E7822CEDC}" type="presParOf" srcId="{166411D0-DE63-4443-9842-286C7695AD58}" destId="{A3D53649-AB36-4D90-8A6A-0D6BA641C6E5}" srcOrd="2" destOrd="0" presId="urn:microsoft.com/office/officeart/2005/8/layout/target3"/>
    <dgm:cxn modelId="{258B6CD1-A0DB-4603-8375-27BBBBCA44CD}" type="presParOf" srcId="{166411D0-DE63-4443-9842-286C7695AD58}" destId="{B161D4AE-BD2E-4DA9-ADDB-9D8435B6E1D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CF6696-2B46-47BD-9F8F-8EB939CBEB0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0DA5F2-9E07-462F-B41F-B04A1E4F11C7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Анализ жизненной ситуации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DBCDF-5917-4931-9DB7-D0BFADC6BA5D}" type="parTrans" cxnId="{75F47349-361C-42D6-8C3C-D8C858B1563C}">
      <dgm:prSet/>
      <dgm:spPr/>
      <dgm:t>
        <a:bodyPr/>
        <a:lstStyle/>
        <a:p>
          <a:endParaRPr lang="ru-RU"/>
        </a:p>
      </dgm:t>
    </dgm:pt>
    <dgm:pt modelId="{0B1A85DD-4D7E-4929-889F-26BE219C5424}" type="sibTrans" cxnId="{75F47349-361C-42D6-8C3C-D8C858B1563C}">
      <dgm:prSet/>
      <dgm:spPr/>
      <dgm:t>
        <a:bodyPr/>
        <a:lstStyle/>
        <a:p>
          <a:endParaRPr lang="ru-RU"/>
        </a:p>
      </dgm:t>
    </dgm:pt>
    <dgm:pt modelId="{B2CEDE85-4A38-41A9-8E55-87BAE5A6A995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Проектирование стратегии поведения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5C326-6437-440D-B47A-D8B6D1783060}" type="parTrans" cxnId="{0EA155FF-A44D-48CA-86E5-A852B9847D2E}">
      <dgm:prSet/>
      <dgm:spPr/>
      <dgm:t>
        <a:bodyPr/>
        <a:lstStyle/>
        <a:p>
          <a:endParaRPr lang="ru-RU"/>
        </a:p>
      </dgm:t>
    </dgm:pt>
    <dgm:pt modelId="{93609D08-DC38-410D-A802-7649200DEDA4}" type="sibTrans" cxnId="{0EA155FF-A44D-48CA-86E5-A852B9847D2E}">
      <dgm:prSet/>
      <dgm:spPr/>
      <dgm:t>
        <a:bodyPr/>
        <a:lstStyle/>
        <a:p>
          <a:endParaRPr lang="ru-RU"/>
        </a:p>
      </dgm:t>
    </dgm:pt>
    <dgm:pt modelId="{6B16C941-FF36-4281-A4C4-00318CD9F6B4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Формирование готовности к позитивному проявлению социально-личностной жизнеспособности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6A1C2-0AB7-4C09-9836-BB1B6770566E}" type="parTrans" cxnId="{93426247-C229-4C27-8CF0-F55C6A73F4B3}">
      <dgm:prSet/>
      <dgm:spPr/>
      <dgm:t>
        <a:bodyPr/>
        <a:lstStyle/>
        <a:p>
          <a:endParaRPr lang="ru-RU"/>
        </a:p>
      </dgm:t>
    </dgm:pt>
    <dgm:pt modelId="{6F7CA086-89A3-4190-9C1E-499D495A69F8}" type="sibTrans" cxnId="{93426247-C229-4C27-8CF0-F55C6A73F4B3}">
      <dgm:prSet/>
      <dgm:spPr/>
      <dgm:t>
        <a:bodyPr/>
        <a:lstStyle/>
        <a:p>
          <a:endParaRPr lang="ru-RU"/>
        </a:p>
      </dgm:t>
    </dgm:pt>
    <dgm:pt modelId="{B54BC458-F29A-426D-998D-9618223B45BC}" type="pres">
      <dgm:prSet presAssocID="{E8CF6696-2B46-47BD-9F8F-8EB939CBEB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0A181F-F53B-48B4-9348-88AA2A345017}" type="pres">
      <dgm:prSet presAssocID="{E8CF6696-2B46-47BD-9F8F-8EB939CBEB05}" presName="arrow" presStyleLbl="bgShp" presStyleIdx="0" presStyleCnt="1" custScaleX="99332" custScaleY="7039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796EEEC-38B3-4ADC-960C-2BAB6F66E6AC}" type="pres">
      <dgm:prSet presAssocID="{E8CF6696-2B46-47BD-9F8F-8EB939CBEB05}" presName="points" presStyleCnt="0"/>
      <dgm:spPr/>
    </dgm:pt>
    <dgm:pt modelId="{973617C3-8734-4A1E-B8C8-D903C0A4B2F2}" type="pres">
      <dgm:prSet presAssocID="{3A0DA5F2-9E07-462F-B41F-B04A1E4F11C7}" presName="compositeA" presStyleCnt="0"/>
      <dgm:spPr/>
    </dgm:pt>
    <dgm:pt modelId="{EEC03156-316A-4F28-8B31-262B98B25BE5}" type="pres">
      <dgm:prSet presAssocID="{3A0DA5F2-9E07-462F-B41F-B04A1E4F11C7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1F597-201E-4B67-88D6-8E01B228EDBF}" type="pres">
      <dgm:prSet presAssocID="{3A0DA5F2-9E07-462F-B41F-B04A1E4F11C7}" presName="circleA" presStyleLbl="node1" presStyleIdx="0" presStyleCnt="3"/>
      <dgm:spPr>
        <a:blipFill rotWithShape="0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A914B493-B467-4545-AC5E-6A2C8CCC0E21}" type="pres">
      <dgm:prSet presAssocID="{3A0DA5F2-9E07-462F-B41F-B04A1E4F11C7}" presName="spaceA" presStyleCnt="0"/>
      <dgm:spPr/>
    </dgm:pt>
    <dgm:pt modelId="{A2B0D53A-038D-4A98-95EE-2CA7F241F96B}" type="pres">
      <dgm:prSet presAssocID="{0B1A85DD-4D7E-4929-889F-26BE219C5424}" presName="space" presStyleCnt="0"/>
      <dgm:spPr/>
    </dgm:pt>
    <dgm:pt modelId="{4E840380-2C4C-4142-BF33-14FE1D0AECBC}" type="pres">
      <dgm:prSet presAssocID="{B2CEDE85-4A38-41A9-8E55-87BAE5A6A995}" presName="compositeB" presStyleCnt="0"/>
      <dgm:spPr/>
    </dgm:pt>
    <dgm:pt modelId="{69126B6A-C096-458D-899F-7F5DCCB20526}" type="pres">
      <dgm:prSet presAssocID="{B2CEDE85-4A38-41A9-8E55-87BAE5A6A995}" presName="textB" presStyleLbl="revTx" presStyleIdx="1" presStyleCnt="3" custLinFactNeighborY="11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90AB1-88FA-49BC-B97C-A3B3C54348E5}" type="pres">
      <dgm:prSet presAssocID="{B2CEDE85-4A38-41A9-8E55-87BAE5A6A995}" presName="circleB" presStyleLbl="node1" presStyleIdx="1" presStyleCnt="3"/>
      <dgm:spPr>
        <a:blipFill rotWithShape="0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4C65ADA0-E176-42F5-A41C-73992A709676}" type="pres">
      <dgm:prSet presAssocID="{B2CEDE85-4A38-41A9-8E55-87BAE5A6A995}" presName="spaceB" presStyleCnt="0"/>
      <dgm:spPr/>
    </dgm:pt>
    <dgm:pt modelId="{E0603CC5-46D1-424E-817C-1C3D4E26E69C}" type="pres">
      <dgm:prSet presAssocID="{93609D08-DC38-410D-A802-7649200DEDA4}" presName="space" presStyleCnt="0"/>
      <dgm:spPr/>
    </dgm:pt>
    <dgm:pt modelId="{B7AEC126-4B36-496B-A33B-0980FDD07E28}" type="pres">
      <dgm:prSet presAssocID="{6B16C941-FF36-4281-A4C4-00318CD9F6B4}" presName="compositeA" presStyleCnt="0"/>
      <dgm:spPr/>
    </dgm:pt>
    <dgm:pt modelId="{5FF6B020-8CE5-4199-9496-4726CC02F6EF}" type="pres">
      <dgm:prSet presAssocID="{6B16C941-FF36-4281-A4C4-00318CD9F6B4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C6514-F5E4-4405-A122-7AF94FE1B82D}" type="pres">
      <dgm:prSet presAssocID="{6B16C941-FF36-4281-A4C4-00318CD9F6B4}" presName="circleA" presStyleLbl="node1" presStyleIdx="2" presStyleCnt="3"/>
      <dgm:spPr>
        <a:blipFill rotWithShape="0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0EAF6F57-F73E-43BC-B1A7-0502BC0FA28B}" type="pres">
      <dgm:prSet presAssocID="{6B16C941-FF36-4281-A4C4-00318CD9F6B4}" presName="spaceA" presStyleCnt="0"/>
      <dgm:spPr/>
    </dgm:pt>
  </dgm:ptLst>
  <dgm:cxnLst>
    <dgm:cxn modelId="{1AF653A4-35DB-4B8A-B3C1-C72662EA4400}" type="presOf" srcId="{B2CEDE85-4A38-41A9-8E55-87BAE5A6A995}" destId="{69126B6A-C096-458D-899F-7F5DCCB20526}" srcOrd="0" destOrd="0" presId="urn:microsoft.com/office/officeart/2005/8/layout/hProcess11"/>
    <dgm:cxn modelId="{75F47349-361C-42D6-8C3C-D8C858B1563C}" srcId="{E8CF6696-2B46-47BD-9F8F-8EB939CBEB05}" destId="{3A0DA5F2-9E07-462F-B41F-B04A1E4F11C7}" srcOrd="0" destOrd="0" parTransId="{23EDBCDF-5917-4931-9DB7-D0BFADC6BA5D}" sibTransId="{0B1A85DD-4D7E-4929-889F-26BE219C5424}"/>
    <dgm:cxn modelId="{748BE5C6-DAB0-4C06-B176-C2537D512576}" type="presOf" srcId="{3A0DA5F2-9E07-462F-B41F-B04A1E4F11C7}" destId="{EEC03156-316A-4F28-8B31-262B98B25BE5}" srcOrd="0" destOrd="0" presId="urn:microsoft.com/office/officeart/2005/8/layout/hProcess11"/>
    <dgm:cxn modelId="{BC3D67BF-0C76-4CDB-8A4E-3AC15349759A}" type="presOf" srcId="{6B16C941-FF36-4281-A4C4-00318CD9F6B4}" destId="{5FF6B020-8CE5-4199-9496-4726CC02F6EF}" srcOrd="0" destOrd="0" presId="urn:microsoft.com/office/officeart/2005/8/layout/hProcess11"/>
    <dgm:cxn modelId="{5A801C40-75F5-4A88-B868-661FEEC97EE8}" type="presOf" srcId="{E8CF6696-2B46-47BD-9F8F-8EB939CBEB05}" destId="{B54BC458-F29A-426D-998D-9618223B45BC}" srcOrd="0" destOrd="0" presId="urn:microsoft.com/office/officeart/2005/8/layout/hProcess11"/>
    <dgm:cxn modelId="{0EA155FF-A44D-48CA-86E5-A852B9847D2E}" srcId="{E8CF6696-2B46-47BD-9F8F-8EB939CBEB05}" destId="{B2CEDE85-4A38-41A9-8E55-87BAE5A6A995}" srcOrd="1" destOrd="0" parTransId="{B315C326-6437-440D-B47A-D8B6D1783060}" sibTransId="{93609D08-DC38-410D-A802-7649200DEDA4}"/>
    <dgm:cxn modelId="{93426247-C229-4C27-8CF0-F55C6A73F4B3}" srcId="{E8CF6696-2B46-47BD-9F8F-8EB939CBEB05}" destId="{6B16C941-FF36-4281-A4C4-00318CD9F6B4}" srcOrd="2" destOrd="0" parTransId="{2216A1C2-0AB7-4C09-9836-BB1B6770566E}" sibTransId="{6F7CA086-89A3-4190-9C1E-499D495A69F8}"/>
    <dgm:cxn modelId="{B62E3F4D-8A07-4879-9222-306275C02F37}" type="presParOf" srcId="{B54BC458-F29A-426D-998D-9618223B45BC}" destId="{AE0A181F-F53B-48B4-9348-88AA2A345017}" srcOrd="0" destOrd="0" presId="urn:microsoft.com/office/officeart/2005/8/layout/hProcess11"/>
    <dgm:cxn modelId="{EAD447C2-4C08-41C0-890E-AE11B0AF32E9}" type="presParOf" srcId="{B54BC458-F29A-426D-998D-9618223B45BC}" destId="{E796EEEC-38B3-4ADC-960C-2BAB6F66E6AC}" srcOrd="1" destOrd="0" presId="urn:microsoft.com/office/officeart/2005/8/layout/hProcess11"/>
    <dgm:cxn modelId="{6EBCDD7F-23A2-4A45-A403-EDC73E1E653F}" type="presParOf" srcId="{E796EEEC-38B3-4ADC-960C-2BAB6F66E6AC}" destId="{973617C3-8734-4A1E-B8C8-D903C0A4B2F2}" srcOrd="0" destOrd="0" presId="urn:microsoft.com/office/officeart/2005/8/layout/hProcess11"/>
    <dgm:cxn modelId="{7E3A93FF-1E77-45AA-B96A-08E57F9D1377}" type="presParOf" srcId="{973617C3-8734-4A1E-B8C8-D903C0A4B2F2}" destId="{EEC03156-316A-4F28-8B31-262B98B25BE5}" srcOrd="0" destOrd="0" presId="urn:microsoft.com/office/officeart/2005/8/layout/hProcess11"/>
    <dgm:cxn modelId="{80B6454B-50C5-420B-84F8-3B0E5BB02FA0}" type="presParOf" srcId="{973617C3-8734-4A1E-B8C8-D903C0A4B2F2}" destId="{D351F597-201E-4B67-88D6-8E01B228EDBF}" srcOrd="1" destOrd="0" presId="urn:microsoft.com/office/officeart/2005/8/layout/hProcess11"/>
    <dgm:cxn modelId="{A54767CC-402E-4B92-88EA-229C60D814D4}" type="presParOf" srcId="{973617C3-8734-4A1E-B8C8-D903C0A4B2F2}" destId="{A914B493-B467-4545-AC5E-6A2C8CCC0E21}" srcOrd="2" destOrd="0" presId="urn:microsoft.com/office/officeart/2005/8/layout/hProcess11"/>
    <dgm:cxn modelId="{3109AB49-A649-4D0F-AFAB-87C6B0BF2D9D}" type="presParOf" srcId="{E796EEEC-38B3-4ADC-960C-2BAB6F66E6AC}" destId="{A2B0D53A-038D-4A98-95EE-2CA7F241F96B}" srcOrd="1" destOrd="0" presId="urn:microsoft.com/office/officeart/2005/8/layout/hProcess11"/>
    <dgm:cxn modelId="{20AA6D2F-A5D4-42CD-9BD2-C092DC107F0F}" type="presParOf" srcId="{E796EEEC-38B3-4ADC-960C-2BAB6F66E6AC}" destId="{4E840380-2C4C-4142-BF33-14FE1D0AECBC}" srcOrd="2" destOrd="0" presId="urn:microsoft.com/office/officeart/2005/8/layout/hProcess11"/>
    <dgm:cxn modelId="{AFE5D8EE-9915-4E51-BB11-B60A4503C120}" type="presParOf" srcId="{4E840380-2C4C-4142-BF33-14FE1D0AECBC}" destId="{69126B6A-C096-458D-899F-7F5DCCB20526}" srcOrd="0" destOrd="0" presId="urn:microsoft.com/office/officeart/2005/8/layout/hProcess11"/>
    <dgm:cxn modelId="{A99A0286-A527-400C-8C6B-BAE7899ADB14}" type="presParOf" srcId="{4E840380-2C4C-4142-BF33-14FE1D0AECBC}" destId="{D4590AB1-88FA-49BC-B97C-A3B3C54348E5}" srcOrd="1" destOrd="0" presId="urn:microsoft.com/office/officeart/2005/8/layout/hProcess11"/>
    <dgm:cxn modelId="{2CBA6EFC-501B-45FD-B866-8A037DD8C503}" type="presParOf" srcId="{4E840380-2C4C-4142-BF33-14FE1D0AECBC}" destId="{4C65ADA0-E176-42F5-A41C-73992A709676}" srcOrd="2" destOrd="0" presId="urn:microsoft.com/office/officeart/2005/8/layout/hProcess11"/>
    <dgm:cxn modelId="{4084488D-6D02-4504-8184-2AFFDCBC4EBF}" type="presParOf" srcId="{E796EEEC-38B3-4ADC-960C-2BAB6F66E6AC}" destId="{E0603CC5-46D1-424E-817C-1C3D4E26E69C}" srcOrd="3" destOrd="0" presId="urn:microsoft.com/office/officeart/2005/8/layout/hProcess11"/>
    <dgm:cxn modelId="{5E0125F3-B96B-43CB-952E-C51C5EDB562A}" type="presParOf" srcId="{E796EEEC-38B3-4ADC-960C-2BAB6F66E6AC}" destId="{B7AEC126-4B36-496B-A33B-0980FDD07E28}" srcOrd="4" destOrd="0" presId="urn:microsoft.com/office/officeart/2005/8/layout/hProcess11"/>
    <dgm:cxn modelId="{4DBD0EB2-15BF-4C2E-BA7A-72A933D02232}" type="presParOf" srcId="{B7AEC126-4B36-496B-A33B-0980FDD07E28}" destId="{5FF6B020-8CE5-4199-9496-4726CC02F6EF}" srcOrd="0" destOrd="0" presId="urn:microsoft.com/office/officeart/2005/8/layout/hProcess11"/>
    <dgm:cxn modelId="{F6BC1FB5-BD50-4581-B093-B46939512B25}" type="presParOf" srcId="{B7AEC126-4B36-496B-A33B-0980FDD07E28}" destId="{652C6514-F5E4-4405-A122-7AF94FE1B82D}" srcOrd="1" destOrd="0" presId="urn:microsoft.com/office/officeart/2005/8/layout/hProcess11"/>
    <dgm:cxn modelId="{81B267CA-0875-4A51-A6A1-A74B27DDB6B9}" type="presParOf" srcId="{B7AEC126-4B36-496B-A33B-0980FDD07E28}" destId="{0EAF6F57-F73E-43BC-B1A7-0502BC0FA28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EAA720-DF62-4076-8D4C-31AB59E192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4BD562D-0421-4577-AF4A-463B6023D978}">
      <dgm:prSet/>
      <dgm:spPr/>
      <dgm:t>
        <a:bodyPr/>
        <a:lstStyle/>
        <a:p>
          <a:pPr algn="ctr" rtl="0"/>
          <a:r>
            <a:rPr lang="ru-RU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Спасибо за внимание!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4C8F01-15BE-4264-AC8E-10C1A0BED060}" type="parTrans" cxnId="{3AC05BEE-B3D7-4C18-86EC-C084E482274C}">
      <dgm:prSet/>
      <dgm:spPr/>
      <dgm:t>
        <a:bodyPr/>
        <a:lstStyle/>
        <a:p>
          <a:endParaRPr lang="ru-RU"/>
        </a:p>
      </dgm:t>
    </dgm:pt>
    <dgm:pt modelId="{FB7F47A5-B886-4C6E-AC80-8AE14E98032B}" type="sibTrans" cxnId="{3AC05BEE-B3D7-4C18-86EC-C084E482274C}">
      <dgm:prSet/>
      <dgm:spPr/>
      <dgm:t>
        <a:bodyPr/>
        <a:lstStyle/>
        <a:p>
          <a:endParaRPr lang="ru-RU"/>
        </a:p>
      </dgm:t>
    </dgm:pt>
    <dgm:pt modelId="{915D2284-9FC3-47E0-AE7D-81181F91DD77}" type="pres">
      <dgm:prSet presAssocID="{0AEAA720-DF62-4076-8D4C-31AB59E192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961618-041F-4E73-82E0-3ECE86DF514B}" type="pres">
      <dgm:prSet presAssocID="{C4BD562D-0421-4577-AF4A-463B6023D9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55580-9C93-4886-B93E-59F28E3C883D}" type="presOf" srcId="{0AEAA720-DF62-4076-8D4C-31AB59E192AA}" destId="{915D2284-9FC3-47E0-AE7D-81181F91DD77}" srcOrd="0" destOrd="0" presId="urn:microsoft.com/office/officeart/2005/8/layout/vList2"/>
    <dgm:cxn modelId="{3AC05BEE-B3D7-4C18-86EC-C084E482274C}" srcId="{0AEAA720-DF62-4076-8D4C-31AB59E192AA}" destId="{C4BD562D-0421-4577-AF4A-463B6023D978}" srcOrd="0" destOrd="0" parTransId="{974C8F01-15BE-4264-AC8E-10C1A0BED060}" sibTransId="{FB7F47A5-B886-4C6E-AC80-8AE14E98032B}"/>
    <dgm:cxn modelId="{F105B8C6-115F-4C8D-87AB-87A8D0DAB1E7}" type="presOf" srcId="{C4BD562D-0421-4577-AF4A-463B6023D978}" destId="{FD961618-041F-4E73-82E0-3ECE86DF514B}" srcOrd="0" destOrd="0" presId="urn:microsoft.com/office/officeart/2005/8/layout/vList2"/>
    <dgm:cxn modelId="{44ADB530-C5B0-47B8-8FDE-41766577E042}" type="presParOf" srcId="{915D2284-9FC3-47E0-AE7D-81181F91DD77}" destId="{FD961618-041F-4E73-82E0-3ECE86DF51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E4ECB-ABB2-4E53-A0E1-C4FECD58F79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2A1A4B-2C43-4D64-8B7E-AB0C1407B1EE}">
      <dgm:prSet custT="1"/>
      <dgm:spPr/>
      <dgm:t>
        <a:bodyPr/>
        <a:lstStyle/>
        <a:p>
          <a:pPr rtl="0"/>
          <a:r>
            <a: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Социально-личностная жизнеспособность подростков </a:t>
          </a:r>
          <a:r>
            <a: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это интегративное личностное качество, характеризующее готовность индивида к самоопределению  по собственному жизненному сценарию, а также готовность управлять этим сценарием и нести ответственность за результаты своих решений по жизненному самоопределению</a:t>
          </a:r>
          <a:endParaRPr lang="ru-RU" sz="26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0FDD06-7028-4743-87AD-FC6461FA1B70}" type="parTrans" cxnId="{3612CB95-7862-4C4F-B352-B8641BEADD1B}">
      <dgm:prSet/>
      <dgm:spPr/>
      <dgm:t>
        <a:bodyPr/>
        <a:lstStyle/>
        <a:p>
          <a:endParaRPr lang="ru-RU"/>
        </a:p>
      </dgm:t>
    </dgm:pt>
    <dgm:pt modelId="{2AF25248-076D-476D-B5FD-4D0A732E9BF7}" type="sibTrans" cxnId="{3612CB95-7862-4C4F-B352-B8641BEADD1B}">
      <dgm:prSet/>
      <dgm:spPr/>
      <dgm:t>
        <a:bodyPr/>
        <a:lstStyle/>
        <a:p>
          <a:endParaRPr lang="ru-RU"/>
        </a:p>
      </dgm:t>
    </dgm:pt>
    <dgm:pt modelId="{F429565F-C14C-49B4-B7AF-7302BABB932A}" type="pres">
      <dgm:prSet presAssocID="{43DE4ECB-ABB2-4E53-A0E1-C4FECD58F79D}" presName="Name0" presStyleCnt="0">
        <dgm:presLayoutVars>
          <dgm:chMax val="7"/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2202B-966A-480A-9301-C5CC913A6537}" type="pres">
      <dgm:prSet presAssocID="{E92A1A4B-2C43-4D64-8B7E-AB0C1407B1EE}" presName="circle1" presStyleLbl="node1" presStyleIdx="0" presStyleCnt="1"/>
      <dgm:spPr/>
    </dgm:pt>
    <dgm:pt modelId="{746C0F19-8A73-4BF0-98FB-FBB75215DB1F}" type="pres">
      <dgm:prSet presAssocID="{E92A1A4B-2C43-4D64-8B7E-AB0C1407B1EE}" presName="space" presStyleCnt="0"/>
      <dgm:spPr/>
    </dgm:pt>
    <dgm:pt modelId="{083ACDCF-9F97-4F12-BCDD-E3A6F8B56501}" type="pres">
      <dgm:prSet presAssocID="{E92A1A4B-2C43-4D64-8B7E-AB0C1407B1EE}" presName="rect1" presStyleLbl="alignAcc1" presStyleIdx="0" presStyleCnt="1" custScaleX="100500" custScaleY="100000"/>
      <dgm:spPr/>
      <dgm:t>
        <a:bodyPr/>
        <a:lstStyle/>
        <a:p>
          <a:endParaRPr lang="ru-RU"/>
        </a:p>
      </dgm:t>
    </dgm:pt>
    <dgm:pt modelId="{707EAAE5-ED88-445F-BA67-9BF4B142C6B2}" type="pres">
      <dgm:prSet presAssocID="{E92A1A4B-2C43-4D64-8B7E-AB0C1407B1E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2CB95-7862-4C4F-B352-B8641BEADD1B}" srcId="{43DE4ECB-ABB2-4E53-A0E1-C4FECD58F79D}" destId="{E92A1A4B-2C43-4D64-8B7E-AB0C1407B1EE}" srcOrd="0" destOrd="0" parTransId="{F60FDD06-7028-4743-87AD-FC6461FA1B70}" sibTransId="{2AF25248-076D-476D-B5FD-4D0A732E9BF7}"/>
    <dgm:cxn modelId="{BE701061-DF09-4162-A82B-440E1CEFBE4C}" type="presOf" srcId="{E92A1A4B-2C43-4D64-8B7E-AB0C1407B1EE}" destId="{083ACDCF-9F97-4F12-BCDD-E3A6F8B56501}" srcOrd="0" destOrd="0" presId="urn:microsoft.com/office/officeart/2005/8/layout/target3"/>
    <dgm:cxn modelId="{A5E754E5-9EF1-4DBF-8E0D-3F6BABF2ECE9}" type="presOf" srcId="{E92A1A4B-2C43-4D64-8B7E-AB0C1407B1EE}" destId="{707EAAE5-ED88-445F-BA67-9BF4B142C6B2}" srcOrd="1" destOrd="0" presId="urn:microsoft.com/office/officeart/2005/8/layout/target3"/>
    <dgm:cxn modelId="{0BB493F8-6674-41E0-960B-89A3D9C25915}" type="presOf" srcId="{43DE4ECB-ABB2-4E53-A0E1-C4FECD58F79D}" destId="{F429565F-C14C-49B4-B7AF-7302BABB932A}" srcOrd="0" destOrd="0" presId="urn:microsoft.com/office/officeart/2005/8/layout/target3"/>
    <dgm:cxn modelId="{5B464CA7-AFB8-4297-8CD3-F69CD8B69B49}" type="presParOf" srcId="{F429565F-C14C-49B4-B7AF-7302BABB932A}" destId="{2F72202B-966A-480A-9301-C5CC913A6537}" srcOrd="0" destOrd="0" presId="urn:microsoft.com/office/officeart/2005/8/layout/target3"/>
    <dgm:cxn modelId="{FE947C9D-B0EF-4B51-9B0D-F03F78C9E151}" type="presParOf" srcId="{F429565F-C14C-49B4-B7AF-7302BABB932A}" destId="{746C0F19-8A73-4BF0-98FB-FBB75215DB1F}" srcOrd="1" destOrd="0" presId="urn:microsoft.com/office/officeart/2005/8/layout/target3"/>
    <dgm:cxn modelId="{4015D1BE-FFCA-4F16-AFB6-22EAFE97E00B}" type="presParOf" srcId="{F429565F-C14C-49B4-B7AF-7302BABB932A}" destId="{083ACDCF-9F97-4F12-BCDD-E3A6F8B56501}" srcOrd="2" destOrd="0" presId="urn:microsoft.com/office/officeart/2005/8/layout/target3"/>
    <dgm:cxn modelId="{565BB30D-C3F4-4FAC-A2E9-727E13C329A7}" type="presParOf" srcId="{F429565F-C14C-49B4-B7AF-7302BABB932A}" destId="{707EAAE5-ED88-445F-BA67-9BF4B142C6B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46CE76-EF28-4AB8-ADDC-EADD14906A7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820EEF-D02F-4D59-BD74-662BC143CFE3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b="1" i="1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экзистенциональный компонент 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социально-ориентированные 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позитивные </a:t>
          </a:r>
          <a:r>
            <a:rPr 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смысложизненные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установки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B7D01-283F-476E-BF8F-C289A74FF8AB}" type="parTrans" cxnId="{B28B1874-E117-4C0E-9E15-FCEFD389B216}">
      <dgm:prSet/>
      <dgm:spPr/>
      <dgm:t>
        <a:bodyPr/>
        <a:lstStyle/>
        <a:p>
          <a:endParaRPr lang="ru-RU"/>
        </a:p>
      </dgm:t>
    </dgm:pt>
    <dgm:pt modelId="{BE29A9B0-3A6F-4543-A656-2B312EBF0A42}" type="sibTrans" cxnId="{B28B1874-E117-4C0E-9E15-FCEFD389B21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6FE7FF5A-FB3C-4FA9-A499-1DE49F0F01B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1" i="1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мотивационно-волевой компонент</a:t>
          </a:r>
          <a:r>
            <a:rPr lang="ru-RU" sz="1800" b="1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устойчивая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осознанная мотивация к длительным усилиям по изменению себя для достижения личного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благополучия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353FE-38F6-4DE6-9296-B2A57E10CA6D}" type="parTrans" cxnId="{913C7BEE-A3E6-4E11-857F-F2FF60E59CFB}">
      <dgm:prSet/>
      <dgm:spPr/>
      <dgm:t>
        <a:bodyPr/>
        <a:lstStyle/>
        <a:p>
          <a:endParaRPr lang="ru-RU"/>
        </a:p>
      </dgm:t>
    </dgm:pt>
    <dgm:pt modelId="{AEFFE183-A0D6-4B3D-8C9D-E9B4CEAE1D6F}" type="sibTrans" cxnId="{913C7BEE-A3E6-4E11-857F-F2FF60E59CF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D4380926-06E5-4E0C-8609-92A940DCBD7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cap="all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эмоционально-поведенческий </a:t>
          </a:r>
          <a:r>
            <a:rPr lang="ru-RU" sz="1800" b="1" i="1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компонент 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социально-культурных норм,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ценностей 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готовность пересматривать в соответствии с ними смысл своего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существования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A1BF9-44F6-47F4-BF26-28F460E254B6}" type="parTrans" cxnId="{3C866EF6-A770-4D30-B283-A305C1EF8F8C}">
      <dgm:prSet/>
      <dgm:spPr/>
      <dgm:t>
        <a:bodyPr/>
        <a:lstStyle/>
        <a:p>
          <a:endParaRPr lang="ru-RU"/>
        </a:p>
      </dgm:t>
    </dgm:pt>
    <dgm:pt modelId="{E3ADCCFB-6000-48E8-AA78-50B6821E6E94}" type="sibTrans" cxnId="{3C866EF6-A770-4D30-B283-A305C1EF8F8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89687698-A00D-4C4C-AAAE-378A273FBA4E}" type="pres">
      <dgm:prSet presAssocID="{3D46CE76-EF28-4AB8-ADDC-EADD14906A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F06DAA-1354-45DA-ABDC-DCF07119B867}" type="pres">
      <dgm:prSet presAssocID="{85820EEF-D02F-4D59-BD74-662BC143CFE3}" presName="node" presStyleLbl="node1" presStyleIdx="0" presStyleCnt="3" custScaleX="235224" custScaleY="118028" custRadScaleRad="60601" custRadScaleInc="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37FB1-1B14-4B77-A5C1-02606071F560}" type="pres">
      <dgm:prSet presAssocID="{BE29A9B0-3A6F-4543-A656-2B312EBF0A42}" presName="sibTrans" presStyleLbl="sibTrans2D1" presStyleIdx="0" presStyleCnt="3" custAng="1352399" custScaleX="177137" custScaleY="102657" custLinFactY="80428" custLinFactNeighborX="-52057" custLinFactNeighborY="100000"/>
      <dgm:spPr/>
      <dgm:t>
        <a:bodyPr/>
        <a:lstStyle/>
        <a:p>
          <a:endParaRPr lang="ru-RU"/>
        </a:p>
      </dgm:t>
    </dgm:pt>
    <dgm:pt modelId="{213CF64E-BE31-4260-8E91-A202516BA181}" type="pres">
      <dgm:prSet presAssocID="{BE29A9B0-3A6F-4543-A656-2B312EBF0A4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F6C4A93-9DF0-484F-8F93-AB8EA5B649A4}" type="pres">
      <dgm:prSet presAssocID="{6FE7FF5A-FB3C-4FA9-A499-1DE49F0F01B5}" presName="node" presStyleLbl="node1" presStyleIdx="1" presStyleCnt="3" custScaleX="131535" custScaleY="212314" custRadScaleRad="152613" custRadScaleInc="-29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5F344-92EB-45E5-ACE2-71970A076D08}" type="pres">
      <dgm:prSet presAssocID="{AEFFE183-A0D6-4B3D-8C9D-E9B4CEAE1D6F}" presName="sibTrans" presStyleLbl="sibTrans2D1" presStyleIdx="1" presStyleCnt="3" custScaleX="177137" custScaleY="102657" custLinFactY="39986" custLinFactNeighborX="78" custLinFactNeighborY="100000"/>
      <dgm:spPr/>
      <dgm:t>
        <a:bodyPr/>
        <a:lstStyle/>
        <a:p>
          <a:endParaRPr lang="ru-RU"/>
        </a:p>
      </dgm:t>
    </dgm:pt>
    <dgm:pt modelId="{C5115B2D-34FF-4A06-A3EA-6DF95BF7CC5F}" type="pres">
      <dgm:prSet presAssocID="{AEFFE183-A0D6-4B3D-8C9D-E9B4CEAE1D6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54CB1B7-8153-4E73-B6A9-05826ED057AE}" type="pres">
      <dgm:prSet presAssocID="{D4380926-06E5-4E0C-8609-92A940DCBD7E}" presName="node" presStyleLbl="node1" presStyleIdx="2" presStyleCnt="3" custScaleX="131554" custScaleY="212467" custRadScaleRad="152493" custRadScaleInc="29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49071-114E-4707-9E65-90589AEE6F58}" type="pres">
      <dgm:prSet presAssocID="{E3ADCCFB-6000-48E8-AA78-50B6821E6E94}" presName="sibTrans" presStyleLbl="sibTrans2D1" presStyleIdx="2" presStyleCnt="3" custAng="20098872" custScaleX="177277" custScaleY="102325" custLinFactY="83539" custLinFactNeighborX="31764" custLinFactNeighborY="100000"/>
      <dgm:spPr/>
      <dgm:t>
        <a:bodyPr/>
        <a:lstStyle/>
        <a:p>
          <a:endParaRPr lang="ru-RU"/>
        </a:p>
      </dgm:t>
    </dgm:pt>
    <dgm:pt modelId="{E695BAAA-E66F-4C60-8367-5EDC23ACE7ED}" type="pres">
      <dgm:prSet presAssocID="{E3ADCCFB-6000-48E8-AA78-50B6821E6E9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FF6B25A-06F3-426B-8263-2DE0493389E5}" type="presOf" srcId="{E3ADCCFB-6000-48E8-AA78-50B6821E6E94}" destId="{0B149071-114E-4707-9E65-90589AEE6F58}" srcOrd="0" destOrd="0" presId="urn:microsoft.com/office/officeart/2005/8/layout/cycle7"/>
    <dgm:cxn modelId="{A696DCB7-3B15-4CE1-ADCA-C77DD243309D}" type="presOf" srcId="{BE29A9B0-3A6F-4543-A656-2B312EBF0A42}" destId="{213CF64E-BE31-4260-8E91-A202516BA181}" srcOrd="1" destOrd="0" presId="urn:microsoft.com/office/officeart/2005/8/layout/cycle7"/>
    <dgm:cxn modelId="{3AC1962B-54A5-4B2B-BF76-FC9C23A5AD0D}" type="presOf" srcId="{AEFFE183-A0D6-4B3D-8C9D-E9B4CEAE1D6F}" destId="{C5115B2D-34FF-4A06-A3EA-6DF95BF7CC5F}" srcOrd="1" destOrd="0" presId="urn:microsoft.com/office/officeart/2005/8/layout/cycle7"/>
    <dgm:cxn modelId="{6AAE7C96-A6DC-4D1C-9C5B-6B2E1EA52AE5}" type="presOf" srcId="{AEFFE183-A0D6-4B3D-8C9D-E9B4CEAE1D6F}" destId="{58D5F344-92EB-45E5-ACE2-71970A076D08}" srcOrd="0" destOrd="0" presId="urn:microsoft.com/office/officeart/2005/8/layout/cycle7"/>
    <dgm:cxn modelId="{C8D90E01-912D-4AAD-85D1-5A978B7307F8}" type="presOf" srcId="{E3ADCCFB-6000-48E8-AA78-50B6821E6E94}" destId="{E695BAAA-E66F-4C60-8367-5EDC23ACE7ED}" srcOrd="1" destOrd="0" presId="urn:microsoft.com/office/officeart/2005/8/layout/cycle7"/>
    <dgm:cxn modelId="{B28B1874-E117-4C0E-9E15-FCEFD389B216}" srcId="{3D46CE76-EF28-4AB8-ADDC-EADD14906A71}" destId="{85820EEF-D02F-4D59-BD74-662BC143CFE3}" srcOrd="0" destOrd="0" parTransId="{ED1B7D01-283F-476E-BF8F-C289A74FF8AB}" sibTransId="{BE29A9B0-3A6F-4543-A656-2B312EBF0A42}"/>
    <dgm:cxn modelId="{913C7BEE-A3E6-4E11-857F-F2FF60E59CFB}" srcId="{3D46CE76-EF28-4AB8-ADDC-EADD14906A71}" destId="{6FE7FF5A-FB3C-4FA9-A499-1DE49F0F01B5}" srcOrd="1" destOrd="0" parTransId="{1E2353FE-38F6-4DE6-9296-B2A57E10CA6D}" sibTransId="{AEFFE183-A0D6-4B3D-8C9D-E9B4CEAE1D6F}"/>
    <dgm:cxn modelId="{4544C9E6-AFE8-4E30-8470-863D5109EFA1}" type="presOf" srcId="{85820EEF-D02F-4D59-BD74-662BC143CFE3}" destId="{ACF06DAA-1354-45DA-ABDC-DCF07119B867}" srcOrd="0" destOrd="0" presId="urn:microsoft.com/office/officeart/2005/8/layout/cycle7"/>
    <dgm:cxn modelId="{026D8C12-5227-47A7-B3E8-D5CDEFEF3DDD}" type="presOf" srcId="{6FE7FF5A-FB3C-4FA9-A499-1DE49F0F01B5}" destId="{AF6C4A93-9DF0-484F-8F93-AB8EA5B649A4}" srcOrd="0" destOrd="0" presId="urn:microsoft.com/office/officeart/2005/8/layout/cycle7"/>
    <dgm:cxn modelId="{E4D64770-F9AA-4329-9941-D594FD220D2D}" type="presOf" srcId="{3D46CE76-EF28-4AB8-ADDC-EADD14906A71}" destId="{89687698-A00D-4C4C-AAAE-378A273FBA4E}" srcOrd="0" destOrd="0" presId="urn:microsoft.com/office/officeart/2005/8/layout/cycle7"/>
    <dgm:cxn modelId="{09B6DA9F-984A-4E9E-A744-865DD6E9DF3A}" type="presOf" srcId="{BE29A9B0-3A6F-4543-A656-2B312EBF0A42}" destId="{BAC37FB1-1B14-4B77-A5C1-02606071F560}" srcOrd="0" destOrd="0" presId="urn:microsoft.com/office/officeart/2005/8/layout/cycle7"/>
    <dgm:cxn modelId="{3C866EF6-A770-4D30-B283-A305C1EF8F8C}" srcId="{3D46CE76-EF28-4AB8-ADDC-EADD14906A71}" destId="{D4380926-06E5-4E0C-8609-92A940DCBD7E}" srcOrd="2" destOrd="0" parTransId="{C6BA1BF9-44F6-47F4-BF26-28F460E254B6}" sibTransId="{E3ADCCFB-6000-48E8-AA78-50B6821E6E94}"/>
    <dgm:cxn modelId="{365BF82C-1F24-4E01-B163-B106BCBF72E0}" type="presOf" srcId="{D4380926-06E5-4E0C-8609-92A940DCBD7E}" destId="{C54CB1B7-8153-4E73-B6A9-05826ED057AE}" srcOrd="0" destOrd="0" presId="urn:microsoft.com/office/officeart/2005/8/layout/cycle7"/>
    <dgm:cxn modelId="{7AF3E791-BC14-4101-B3DA-8DC0050CCC62}" type="presParOf" srcId="{89687698-A00D-4C4C-AAAE-378A273FBA4E}" destId="{ACF06DAA-1354-45DA-ABDC-DCF07119B867}" srcOrd="0" destOrd="0" presId="urn:microsoft.com/office/officeart/2005/8/layout/cycle7"/>
    <dgm:cxn modelId="{3D4098F4-9C98-47D8-A094-B0EDE7D9DF83}" type="presParOf" srcId="{89687698-A00D-4C4C-AAAE-378A273FBA4E}" destId="{BAC37FB1-1B14-4B77-A5C1-02606071F560}" srcOrd="1" destOrd="0" presId="urn:microsoft.com/office/officeart/2005/8/layout/cycle7"/>
    <dgm:cxn modelId="{123CA718-E6C5-4777-831F-A36523C41B03}" type="presParOf" srcId="{BAC37FB1-1B14-4B77-A5C1-02606071F560}" destId="{213CF64E-BE31-4260-8E91-A202516BA181}" srcOrd="0" destOrd="0" presId="urn:microsoft.com/office/officeart/2005/8/layout/cycle7"/>
    <dgm:cxn modelId="{11DB43EA-26CC-44EE-99C0-C0BC0B80072B}" type="presParOf" srcId="{89687698-A00D-4C4C-AAAE-378A273FBA4E}" destId="{AF6C4A93-9DF0-484F-8F93-AB8EA5B649A4}" srcOrd="2" destOrd="0" presId="urn:microsoft.com/office/officeart/2005/8/layout/cycle7"/>
    <dgm:cxn modelId="{E15B2F66-5E3B-43B4-AB41-E71FA9D059BB}" type="presParOf" srcId="{89687698-A00D-4C4C-AAAE-378A273FBA4E}" destId="{58D5F344-92EB-45E5-ACE2-71970A076D08}" srcOrd="3" destOrd="0" presId="urn:microsoft.com/office/officeart/2005/8/layout/cycle7"/>
    <dgm:cxn modelId="{5B939AA7-BD0F-4FBE-BFE3-044542C35D4B}" type="presParOf" srcId="{58D5F344-92EB-45E5-ACE2-71970A076D08}" destId="{C5115B2D-34FF-4A06-A3EA-6DF95BF7CC5F}" srcOrd="0" destOrd="0" presId="urn:microsoft.com/office/officeart/2005/8/layout/cycle7"/>
    <dgm:cxn modelId="{D0EA81BC-FDC3-4BDE-959C-B6DF0BF9FF66}" type="presParOf" srcId="{89687698-A00D-4C4C-AAAE-378A273FBA4E}" destId="{C54CB1B7-8153-4E73-B6A9-05826ED057AE}" srcOrd="4" destOrd="0" presId="urn:microsoft.com/office/officeart/2005/8/layout/cycle7"/>
    <dgm:cxn modelId="{5334B247-2513-4DEF-BA8E-10CD30ECDE26}" type="presParOf" srcId="{89687698-A00D-4C4C-AAAE-378A273FBA4E}" destId="{0B149071-114E-4707-9E65-90589AEE6F58}" srcOrd="5" destOrd="0" presId="urn:microsoft.com/office/officeart/2005/8/layout/cycle7"/>
    <dgm:cxn modelId="{D9A8D77E-B7A7-4164-99DC-F86004C0601E}" type="presParOf" srcId="{0B149071-114E-4707-9E65-90589AEE6F58}" destId="{E695BAAA-E66F-4C60-8367-5EDC23ACE7ED}" srcOrd="0" destOrd="0" presId="urn:microsoft.com/office/officeart/2005/8/layout/cycle7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491F6B-FF3C-48FA-A298-96435EA0C87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69ABAC-C6A7-4865-A3E9-1462B17B42A5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негативного отношения к социально-культурным нормам и правилам жизнедеятельности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75F15-182B-48CF-89B1-080157B5365C}" type="parTrans" cxnId="{96536A62-D5B5-4503-9322-A088A2250738}">
      <dgm:prSet/>
      <dgm:spPr/>
      <dgm:t>
        <a:bodyPr/>
        <a:lstStyle/>
        <a:p>
          <a:endParaRPr lang="ru-RU"/>
        </a:p>
      </dgm:t>
    </dgm:pt>
    <dgm:pt modelId="{AF601533-8836-442B-80A3-9A893102C056}" type="sibTrans" cxnId="{96536A62-D5B5-4503-9322-A088A2250738}">
      <dgm:prSet/>
      <dgm:spPr/>
      <dgm:t>
        <a:bodyPr/>
        <a:lstStyle/>
        <a:p>
          <a:endParaRPr lang="ru-RU"/>
        </a:p>
      </dgm:t>
    </dgm:pt>
    <dgm:pt modelId="{1252E788-52B8-4FB7-A200-C320CDBDE807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нейтрально приспособленческого отношения к социально-культурным нормам и правилам жизнедеятельности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E99BF-7A58-400F-B2B2-0FF98AAE02C9}" type="parTrans" cxnId="{D652A108-88DC-4960-BB6A-A6B59CD36CB8}">
      <dgm:prSet/>
      <dgm:spPr/>
      <dgm:t>
        <a:bodyPr/>
        <a:lstStyle/>
        <a:p>
          <a:endParaRPr lang="ru-RU"/>
        </a:p>
      </dgm:t>
    </dgm:pt>
    <dgm:pt modelId="{2E245725-4669-4E48-8271-F9D6528D16F4}" type="sibTrans" cxnId="{D652A108-88DC-4960-BB6A-A6B59CD36CB8}">
      <dgm:prSet/>
      <dgm:spPr/>
      <dgm:t>
        <a:bodyPr/>
        <a:lstStyle/>
        <a:p>
          <a:endParaRPr lang="ru-RU"/>
        </a:p>
      </dgm:t>
    </dgm:pt>
    <dgm:pt modelId="{3A2CF2D2-EB14-40B1-80C1-531AE5BC9EF0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неполного (частичного) принятия социально-культурных норм и правил жизнедеятельности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9B9A05-5B24-4672-9166-DDF55B6BB1BA}" type="parTrans" cxnId="{919607CD-9A32-4600-987D-B96237916D13}">
      <dgm:prSet/>
      <dgm:spPr/>
      <dgm:t>
        <a:bodyPr/>
        <a:lstStyle/>
        <a:p>
          <a:endParaRPr lang="ru-RU"/>
        </a:p>
      </dgm:t>
    </dgm:pt>
    <dgm:pt modelId="{1E3ECECB-7FAE-4503-801D-3649A395598D}" type="sibTrans" cxnId="{919607CD-9A32-4600-987D-B96237916D13}">
      <dgm:prSet/>
      <dgm:spPr/>
      <dgm:t>
        <a:bodyPr/>
        <a:lstStyle/>
        <a:p>
          <a:endParaRPr lang="ru-RU"/>
        </a:p>
      </dgm:t>
    </dgm:pt>
    <dgm:pt modelId="{2FFA2511-FDA2-42AE-BB76-41E1F8F8062C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принятия социально-культурных норм и правил жизнедеятельности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49D5E-333B-4C05-AAEC-F1ACB79F9E74}" type="parTrans" cxnId="{C378FC0B-7FD9-48BD-96A8-095318925DFA}">
      <dgm:prSet/>
      <dgm:spPr/>
      <dgm:t>
        <a:bodyPr/>
        <a:lstStyle/>
        <a:p>
          <a:endParaRPr lang="ru-RU"/>
        </a:p>
      </dgm:t>
    </dgm:pt>
    <dgm:pt modelId="{39981A4D-02EB-45CB-A451-4052EE671D79}" type="sibTrans" cxnId="{C378FC0B-7FD9-48BD-96A8-095318925DFA}">
      <dgm:prSet/>
      <dgm:spPr/>
      <dgm:t>
        <a:bodyPr/>
        <a:lstStyle/>
        <a:p>
          <a:endParaRPr lang="ru-RU"/>
        </a:p>
      </dgm:t>
    </dgm:pt>
    <dgm:pt modelId="{1145B799-ECF0-4B4A-962C-BAF5CEC3E140}" type="pres">
      <dgm:prSet presAssocID="{1D491F6B-FF3C-48FA-A298-96435EA0C8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39134F-3C41-4CE1-8FB8-A8D1AD2461A6}" type="pres">
      <dgm:prSet presAssocID="{7B69ABAC-C6A7-4865-A3E9-1462B17B42A5}" presName="composite" presStyleCnt="0"/>
      <dgm:spPr/>
    </dgm:pt>
    <dgm:pt modelId="{EE7DA2C5-E972-4F42-8372-26EC74E62C13}" type="pres">
      <dgm:prSet presAssocID="{7B69ABAC-C6A7-4865-A3E9-1462B17B42A5}" presName="rect1" presStyleLbl="trAlignAcc1" presStyleIdx="0" presStyleCnt="4" custScaleX="138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032B9-2CF2-40C0-A136-83825A11F909}" type="pres">
      <dgm:prSet presAssocID="{7B69ABAC-C6A7-4865-A3E9-1462B17B42A5}" presName="rect2" presStyleLbl="fgImgPlace1" presStyleIdx="0" presStyleCnt="4" custLinFactX="-2372" custLinFactNeighborX="-100000" custLinFactNeighborY="997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E971084A-A7ED-4461-8C63-299DEAD519E8}" type="pres">
      <dgm:prSet presAssocID="{AF601533-8836-442B-80A3-9A893102C056}" presName="sibTrans" presStyleCnt="0"/>
      <dgm:spPr/>
    </dgm:pt>
    <dgm:pt modelId="{49F884B8-2AE9-4A8C-8BBA-3ECCC61CCAFA}" type="pres">
      <dgm:prSet presAssocID="{1252E788-52B8-4FB7-A200-C320CDBDE807}" presName="composite" presStyleCnt="0"/>
      <dgm:spPr/>
    </dgm:pt>
    <dgm:pt modelId="{10B2241D-CEB4-40B7-AB38-C01A0B93DFEF}" type="pres">
      <dgm:prSet presAssocID="{1252E788-52B8-4FB7-A200-C320CDBDE807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890E7-25F6-4D5F-AACD-2A2AE432888D}" type="pres">
      <dgm:prSet presAssocID="{1252E788-52B8-4FB7-A200-C320CDBDE807}" presName="rect2" presStyleLbl="fgImgPlace1" presStyleIdx="1" presStyleCnt="4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D40DB883-F66D-4485-A7C9-347F8287F5E2}" type="pres">
      <dgm:prSet presAssocID="{2E245725-4669-4E48-8271-F9D6528D16F4}" presName="sibTrans" presStyleCnt="0"/>
      <dgm:spPr/>
    </dgm:pt>
    <dgm:pt modelId="{FE5E44FB-72DA-410D-B16F-A053BC8FCD84}" type="pres">
      <dgm:prSet presAssocID="{3A2CF2D2-EB14-40B1-80C1-531AE5BC9EF0}" presName="composite" presStyleCnt="0"/>
      <dgm:spPr/>
    </dgm:pt>
    <dgm:pt modelId="{62488D46-7DE5-4899-A424-9ECDBA0DF4A8}" type="pres">
      <dgm:prSet presAssocID="{3A2CF2D2-EB14-40B1-80C1-531AE5BC9EF0}" presName="rect1" presStyleLbl="trAlignAcc1" presStyleIdx="2" presStyleCnt="4" custScaleX="136005" custScaleY="10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3B97E-CF1D-44F6-9215-95BCE4147036}" type="pres">
      <dgm:prSet presAssocID="{3A2CF2D2-EB14-40B1-80C1-531AE5BC9EF0}" presName="rect2" presStyleLbl="fgImgPlace1" presStyleIdx="2" presStyleCnt="4" custLinFactX="-4321" custLinFactNeighborX="-100000" custLinFactNeighborY="-5246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endParaRPr lang="ru-RU"/>
        </a:p>
      </dgm:t>
    </dgm:pt>
    <dgm:pt modelId="{5B07A287-E0AD-4614-B759-1AD392888112}" type="pres">
      <dgm:prSet presAssocID="{1E3ECECB-7FAE-4503-801D-3649A395598D}" presName="sibTrans" presStyleCnt="0"/>
      <dgm:spPr/>
    </dgm:pt>
    <dgm:pt modelId="{EAECAD31-17F7-48D5-92E2-D273B472889F}" type="pres">
      <dgm:prSet presAssocID="{2FFA2511-FDA2-42AE-BB76-41E1F8F8062C}" presName="composite" presStyleCnt="0"/>
      <dgm:spPr/>
    </dgm:pt>
    <dgm:pt modelId="{0E4D53D7-A090-4411-B7D5-AFA35DCF8207}" type="pres">
      <dgm:prSet presAssocID="{2FFA2511-FDA2-42AE-BB76-41E1F8F8062C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188C0-80EB-4281-ADC0-2C377AD43B18}" type="pres">
      <dgm:prSet presAssocID="{2FFA2511-FDA2-42AE-BB76-41E1F8F8062C}" presName="rect2" presStyleLbl="fgImgPlace1" presStyleIdx="3" presStyleCnt="4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endParaRPr lang="ru-RU"/>
        </a:p>
      </dgm:t>
    </dgm:pt>
  </dgm:ptLst>
  <dgm:cxnLst>
    <dgm:cxn modelId="{EA59EA8D-407A-4829-89DF-5C77E304CD02}" type="presOf" srcId="{7B69ABAC-C6A7-4865-A3E9-1462B17B42A5}" destId="{EE7DA2C5-E972-4F42-8372-26EC74E62C13}" srcOrd="0" destOrd="0" presId="urn:microsoft.com/office/officeart/2008/layout/PictureStrips"/>
    <dgm:cxn modelId="{96536A62-D5B5-4503-9322-A088A2250738}" srcId="{1D491F6B-FF3C-48FA-A298-96435EA0C87B}" destId="{7B69ABAC-C6A7-4865-A3E9-1462B17B42A5}" srcOrd="0" destOrd="0" parTransId="{4DF75F15-182B-48CF-89B1-080157B5365C}" sibTransId="{AF601533-8836-442B-80A3-9A893102C056}"/>
    <dgm:cxn modelId="{6EB27ED5-AED7-4314-8CEB-7A0A63A9226D}" type="presOf" srcId="{1D491F6B-FF3C-48FA-A298-96435EA0C87B}" destId="{1145B799-ECF0-4B4A-962C-BAF5CEC3E140}" srcOrd="0" destOrd="0" presId="urn:microsoft.com/office/officeart/2008/layout/PictureStrips"/>
    <dgm:cxn modelId="{711DBFEA-91E1-4CD2-A97A-7507B76C9C5C}" type="presOf" srcId="{1252E788-52B8-4FB7-A200-C320CDBDE807}" destId="{10B2241D-CEB4-40B7-AB38-C01A0B93DFEF}" srcOrd="0" destOrd="0" presId="urn:microsoft.com/office/officeart/2008/layout/PictureStrips"/>
    <dgm:cxn modelId="{B9B21F71-9F56-434D-A11D-794E00038A0D}" type="presOf" srcId="{3A2CF2D2-EB14-40B1-80C1-531AE5BC9EF0}" destId="{62488D46-7DE5-4899-A424-9ECDBA0DF4A8}" srcOrd="0" destOrd="0" presId="urn:microsoft.com/office/officeart/2008/layout/PictureStrips"/>
    <dgm:cxn modelId="{919607CD-9A32-4600-987D-B96237916D13}" srcId="{1D491F6B-FF3C-48FA-A298-96435EA0C87B}" destId="{3A2CF2D2-EB14-40B1-80C1-531AE5BC9EF0}" srcOrd="2" destOrd="0" parTransId="{129B9A05-5B24-4672-9166-DDF55B6BB1BA}" sibTransId="{1E3ECECB-7FAE-4503-801D-3649A395598D}"/>
    <dgm:cxn modelId="{C378FC0B-7FD9-48BD-96A8-095318925DFA}" srcId="{1D491F6B-FF3C-48FA-A298-96435EA0C87B}" destId="{2FFA2511-FDA2-42AE-BB76-41E1F8F8062C}" srcOrd="3" destOrd="0" parTransId="{03549D5E-333B-4C05-AAEC-F1ACB79F9E74}" sibTransId="{39981A4D-02EB-45CB-A451-4052EE671D79}"/>
    <dgm:cxn modelId="{D652A108-88DC-4960-BB6A-A6B59CD36CB8}" srcId="{1D491F6B-FF3C-48FA-A298-96435EA0C87B}" destId="{1252E788-52B8-4FB7-A200-C320CDBDE807}" srcOrd="1" destOrd="0" parTransId="{B5AE99BF-7A58-400F-B2B2-0FF98AAE02C9}" sibTransId="{2E245725-4669-4E48-8271-F9D6528D16F4}"/>
    <dgm:cxn modelId="{4F2C6B8E-22D9-43CA-932B-39E95FCB897D}" type="presOf" srcId="{2FFA2511-FDA2-42AE-BB76-41E1F8F8062C}" destId="{0E4D53D7-A090-4411-B7D5-AFA35DCF8207}" srcOrd="0" destOrd="0" presId="urn:microsoft.com/office/officeart/2008/layout/PictureStrips"/>
    <dgm:cxn modelId="{09FCF3D6-0EB4-4D0B-8B61-DE8C53D813FE}" type="presParOf" srcId="{1145B799-ECF0-4B4A-962C-BAF5CEC3E140}" destId="{C739134F-3C41-4CE1-8FB8-A8D1AD2461A6}" srcOrd="0" destOrd="0" presId="urn:microsoft.com/office/officeart/2008/layout/PictureStrips"/>
    <dgm:cxn modelId="{01542D5E-4F3C-4B21-976F-3751CAAF3FDA}" type="presParOf" srcId="{C739134F-3C41-4CE1-8FB8-A8D1AD2461A6}" destId="{EE7DA2C5-E972-4F42-8372-26EC74E62C13}" srcOrd="0" destOrd="0" presId="urn:microsoft.com/office/officeart/2008/layout/PictureStrips"/>
    <dgm:cxn modelId="{A588358A-5699-4887-BBCA-6C52D04ACC70}" type="presParOf" srcId="{C739134F-3C41-4CE1-8FB8-A8D1AD2461A6}" destId="{9AE032B9-2CF2-40C0-A136-83825A11F909}" srcOrd="1" destOrd="0" presId="urn:microsoft.com/office/officeart/2008/layout/PictureStrips"/>
    <dgm:cxn modelId="{4E872874-2DDF-4DFA-9F43-93D097D6A903}" type="presParOf" srcId="{1145B799-ECF0-4B4A-962C-BAF5CEC3E140}" destId="{E971084A-A7ED-4461-8C63-299DEAD519E8}" srcOrd="1" destOrd="0" presId="urn:microsoft.com/office/officeart/2008/layout/PictureStrips"/>
    <dgm:cxn modelId="{92F88DAF-FC89-4307-A802-75B0F1C4E369}" type="presParOf" srcId="{1145B799-ECF0-4B4A-962C-BAF5CEC3E140}" destId="{49F884B8-2AE9-4A8C-8BBA-3ECCC61CCAFA}" srcOrd="2" destOrd="0" presId="urn:microsoft.com/office/officeart/2008/layout/PictureStrips"/>
    <dgm:cxn modelId="{4416C8DC-E3C9-43BF-8193-375E8A196439}" type="presParOf" srcId="{49F884B8-2AE9-4A8C-8BBA-3ECCC61CCAFA}" destId="{10B2241D-CEB4-40B7-AB38-C01A0B93DFEF}" srcOrd="0" destOrd="0" presId="urn:microsoft.com/office/officeart/2008/layout/PictureStrips"/>
    <dgm:cxn modelId="{3DEFA36F-8355-4AC7-939C-240A0BE84F5C}" type="presParOf" srcId="{49F884B8-2AE9-4A8C-8BBA-3ECCC61CCAFA}" destId="{2F8890E7-25F6-4D5F-AACD-2A2AE432888D}" srcOrd="1" destOrd="0" presId="urn:microsoft.com/office/officeart/2008/layout/PictureStrips"/>
    <dgm:cxn modelId="{494C2FFA-2639-411A-80A3-384FEC7D784B}" type="presParOf" srcId="{1145B799-ECF0-4B4A-962C-BAF5CEC3E140}" destId="{D40DB883-F66D-4485-A7C9-347F8287F5E2}" srcOrd="3" destOrd="0" presId="urn:microsoft.com/office/officeart/2008/layout/PictureStrips"/>
    <dgm:cxn modelId="{0A4CF7D3-6E22-4A55-95BE-74F5A89E5BEC}" type="presParOf" srcId="{1145B799-ECF0-4B4A-962C-BAF5CEC3E140}" destId="{FE5E44FB-72DA-410D-B16F-A053BC8FCD84}" srcOrd="4" destOrd="0" presId="urn:microsoft.com/office/officeart/2008/layout/PictureStrips"/>
    <dgm:cxn modelId="{3AD9BBE0-A30A-4A15-A70A-C72A5D065AFE}" type="presParOf" srcId="{FE5E44FB-72DA-410D-B16F-A053BC8FCD84}" destId="{62488D46-7DE5-4899-A424-9ECDBA0DF4A8}" srcOrd="0" destOrd="0" presId="urn:microsoft.com/office/officeart/2008/layout/PictureStrips"/>
    <dgm:cxn modelId="{8E4C1260-2D44-47C9-B6A3-A5B67342EB8B}" type="presParOf" srcId="{FE5E44FB-72DA-410D-B16F-A053BC8FCD84}" destId="{CFB3B97E-CF1D-44F6-9215-95BCE4147036}" srcOrd="1" destOrd="0" presId="urn:microsoft.com/office/officeart/2008/layout/PictureStrips"/>
    <dgm:cxn modelId="{906AA6F7-BD2E-44A5-B5CC-289AF734CCB4}" type="presParOf" srcId="{1145B799-ECF0-4B4A-962C-BAF5CEC3E140}" destId="{5B07A287-E0AD-4614-B759-1AD392888112}" srcOrd="5" destOrd="0" presId="urn:microsoft.com/office/officeart/2008/layout/PictureStrips"/>
    <dgm:cxn modelId="{7380478F-A762-4F8F-9480-7769314FF2E3}" type="presParOf" srcId="{1145B799-ECF0-4B4A-962C-BAF5CEC3E140}" destId="{EAECAD31-17F7-48D5-92E2-D273B472889F}" srcOrd="6" destOrd="0" presId="urn:microsoft.com/office/officeart/2008/layout/PictureStrips"/>
    <dgm:cxn modelId="{8019D48F-F3C6-435C-BA16-018B430C324D}" type="presParOf" srcId="{EAECAD31-17F7-48D5-92E2-D273B472889F}" destId="{0E4D53D7-A090-4411-B7D5-AFA35DCF8207}" srcOrd="0" destOrd="0" presId="urn:microsoft.com/office/officeart/2008/layout/PictureStrips"/>
    <dgm:cxn modelId="{C32447E6-EF45-439C-86AF-5700D45792E7}" type="presParOf" srcId="{EAECAD31-17F7-48D5-92E2-D273B472889F}" destId="{509188C0-80EB-4281-ADC0-2C377AD43B1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99D037-409A-4FC2-8E36-F88D601BDB2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1835DA2-83F1-4C02-9B55-0410623E7380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E42C4-7D20-495F-9A83-047AAB850A52}" type="parTrans" cxnId="{2536CB87-F472-4601-9B17-93323014FE26}">
      <dgm:prSet/>
      <dgm:spPr/>
      <dgm:t>
        <a:bodyPr/>
        <a:lstStyle/>
        <a:p>
          <a:endParaRPr lang="ru-RU"/>
        </a:p>
      </dgm:t>
    </dgm:pt>
    <dgm:pt modelId="{483EB63E-0E71-4519-AB9F-D42495F3AB2A}" type="sibTrans" cxnId="{2536CB87-F472-4601-9B17-93323014FE26}">
      <dgm:prSet/>
      <dgm:spPr/>
      <dgm:t>
        <a:bodyPr/>
        <a:lstStyle/>
        <a:p>
          <a:endParaRPr lang="ru-RU"/>
        </a:p>
      </dgm:t>
    </dgm:pt>
    <dgm:pt modelId="{1B59B21F-6F18-4BF8-84BE-CAE0B8F464D6}" type="pres">
      <dgm:prSet presAssocID="{8499D037-409A-4FC2-8E36-F88D601BDB2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EB51A-B03E-4BBC-9D29-B8D5283962FA}" type="pres">
      <dgm:prSet presAssocID="{C1835DA2-83F1-4C02-9B55-0410623E7380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2536CB87-F472-4601-9B17-93323014FE26}" srcId="{8499D037-409A-4FC2-8E36-F88D601BDB24}" destId="{C1835DA2-83F1-4C02-9B55-0410623E7380}" srcOrd="0" destOrd="0" parTransId="{B6EE42C4-7D20-495F-9A83-047AAB850A52}" sibTransId="{483EB63E-0E71-4519-AB9F-D42495F3AB2A}"/>
    <dgm:cxn modelId="{E6DD7B75-12D7-4CE0-9D98-5106C2407CF8}" type="presOf" srcId="{C1835DA2-83F1-4C02-9B55-0410623E7380}" destId="{BA5EB51A-B03E-4BBC-9D29-B8D5283962FA}" srcOrd="0" destOrd="0" presId="urn:microsoft.com/office/officeart/2005/8/layout/venn1"/>
    <dgm:cxn modelId="{2FF66C61-BC7B-4314-8FCE-8BD5D9B42376}" type="presOf" srcId="{8499D037-409A-4FC2-8E36-F88D601BDB24}" destId="{1B59B21F-6F18-4BF8-84BE-CAE0B8F464D6}" srcOrd="0" destOrd="0" presId="urn:microsoft.com/office/officeart/2005/8/layout/venn1"/>
    <dgm:cxn modelId="{8B15D077-CB96-4DCB-AEBC-131201241CE2}" type="presParOf" srcId="{1B59B21F-6F18-4BF8-84BE-CAE0B8F464D6}" destId="{BA5EB51A-B03E-4BBC-9D29-B8D5283962F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99D037-409A-4FC2-8E36-F88D601BDB2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835DA2-83F1-4C02-9B55-0410623E7380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E42C4-7D20-495F-9A83-047AAB850A52}" type="parTrans" cxnId="{2536CB87-F472-4601-9B17-93323014FE26}">
      <dgm:prSet/>
      <dgm:spPr/>
      <dgm:t>
        <a:bodyPr/>
        <a:lstStyle/>
        <a:p>
          <a:endParaRPr lang="ru-RU"/>
        </a:p>
      </dgm:t>
    </dgm:pt>
    <dgm:pt modelId="{483EB63E-0E71-4519-AB9F-D42495F3AB2A}" type="sibTrans" cxnId="{2536CB87-F472-4601-9B17-93323014FE26}">
      <dgm:prSet/>
      <dgm:spPr/>
      <dgm:t>
        <a:bodyPr/>
        <a:lstStyle/>
        <a:p>
          <a:endParaRPr lang="ru-RU"/>
        </a:p>
      </dgm:t>
    </dgm:pt>
    <dgm:pt modelId="{1B59B21F-6F18-4BF8-84BE-CAE0B8F464D6}" type="pres">
      <dgm:prSet presAssocID="{8499D037-409A-4FC2-8E36-F88D601BDB2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EB51A-B03E-4BBC-9D29-B8D5283962FA}" type="pres">
      <dgm:prSet presAssocID="{C1835DA2-83F1-4C02-9B55-0410623E7380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2536CB87-F472-4601-9B17-93323014FE26}" srcId="{8499D037-409A-4FC2-8E36-F88D601BDB24}" destId="{C1835DA2-83F1-4C02-9B55-0410623E7380}" srcOrd="0" destOrd="0" parTransId="{B6EE42C4-7D20-495F-9A83-047AAB850A52}" sibTransId="{483EB63E-0E71-4519-AB9F-D42495F3AB2A}"/>
    <dgm:cxn modelId="{E6DD7B75-12D7-4CE0-9D98-5106C2407CF8}" type="presOf" srcId="{C1835DA2-83F1-4C02-9B55-0410623E7380}" destId="{BA5EB51A-B03E-4BBC-9D29-B8D5283962FA}" srcOrd="0" destOrd="0" presId="urn:microsoft.com/office/officeart/2005/8/layout/venn1"/>
    <dgm:cxn modelId="{2FF66C61-BC7B-4314-8FCE-8BD5D9B42376}" type="presOf" srcId="{8499D037-409A-4FC2-8E36-F88D601BDB24}" destId="{1B59B21F-6F18-4BF8-84BE-CAE0B8F464D6}" srcOrd="0" destOrd="0" presId="urn:microsoft.com/office/officeart/2005/8/layout/venn1"/>
    <dgm:cxn modelId="{8B15D077-CB96-4DCB-AEBC-131201241CE2}" type="presParOf" srcId="{1B59B21F-6F18-4BF8-84BE-CAE0B8F464D6}" destId="{BA5EB51A-B03E-4BBC-9D29-B8D5283962F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99D037-409A-4FC2-8E36-F88D601BDB2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835DA2-83F1-4C02-9B55-0410623E7380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E42C4-7D20-495F-9A83-047AAB850A52}" type="parTrans" cxnId="{2536CB87-F472-4601-9B17-93323014FE26}">
      <dgm:prSet/>
      <dgm:spPr/>
      <dgm:t>
        <a:bodyPr/>
        <a:lstStyle/>
        <a:p>
          <a:endParaRPr lang="ru-RU"/>
        </a:p>
      </dgm:t>
    </dgm:pt>
    <dgm:pt modelId="{483EB63E-0E71-4519-AB9F-D42495F3AB2A}" type="sibTrans" cxnId="{2536CB87-F472-4601-9B17-93323014FE26}">
      <dgm:prSet/>
      <dgm:spPr/>
      <dgm:t>
        <a:bodyPr/>
        <a:lstStyle/>
        <a:p>
          <a:endParaRPr lang="ru-RU"/>
        </a:p>
      </dgm:t>
    </dgm:pt>
    <dgm:pt modelId="{1B59B21F-6F18-4BF8-84BE-CAE0B8F464D6}" type="pres">
      <dgm:prSet presAssocID="{8499D037-409A-4FC2-8E36-F88D601BDB2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EB51A-B03E-4BBC-9D29-B8D5283962FA}" type="pres">
      <dgm:prSet presAssocID="{C1835DA2-83F1-4C02-9B55-0410623E7380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2536CB87-F472-4601-9B17-93323014FE26}" srcId="{8499D037-409A-4FC2-8E36-F88D601BDB24}" destId="{C1835DA2-83F1-4C02-9B55-0410623E7380}" srcOrd="0" destOrd="0" parTransId="{B6EE42C4-7D20-495F-9A83-047AAB850A52}" sibTransId="{483EB63E-0E71-4519-AB9F-D42495F3AB2A}"/>
    <dgm:cxn modelId="{E6DD7B75-12D7-4CE0-9D98-5106C2407CF8}" type="presOf" srcId="{C1835DA2-83F1-4C02-9B55-0410623E7380}" destId="{BA5EB51A-B03E-4BBC-9D29-B8D5283962FA}" srcOrd="0" destOrd="0" presId="urn:microsoft.com/office/officeart/2005/8/layout/venn1"/>
    <dgm:cxn modelId="{2FF66C61-BC7B-4314-8FCE-8BD5D9B42376}" type="presOf" srcId="{8499D037-409A-4FC2-8E36-F88D601BDB24}" destId="{1B59B21F-6F18-4BF8-84BE-CAE0B8F464D6}" srcOrd="0" destOrd="0" presId="urn:microsoft.com/office/officeart/2005/8/layout/venn1"/>
    <dgm:cxn modelId="{8B15D077-CB96-4DCB-AEBC-131201241CE2}" type="presParOf" srcId="{1B59B21F-6F18-4BF8-84BE-CAE0B8F464D6}" destId="{BA5EB51A-B03E-4BBC-9D29-B8D5283962F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99D037-409A-4FC2-8E36-F88D601BDB2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835DA2-83F1-4C02-9B55-0410623E7380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E42C4-7D20-495F-9A83-047AAB850A52}" type="parTrans" cxnId="{2536CB87-F472-4601-9B17-93323014FE26}">
      <dgm:prSet/>
      <dgm:spPr/>
      <dgm:t>
        <a:bodyPr/>
        <a:lstStyle/>
        <a:p>
          <a:endParaRPr lang="ru-RU"/>
        </a:p>
      </dgm:t>
    </dgm:pt>
    <dgm:pt modelId="{483EB63E-0E71-4519-AB9F-D42495F3AB2A}" type="sibTrans" cxnId="{2536CB87-F472-4601-9B17-93323014FE26}">
      <dgm:prSet/>
      <dgm:spPr/>
      <dgm:t>
        <a:bodyPr/>
        <a:lstStyle/>
        <a:p>
          <a:endParaRPr lang="ru-RU"/>
        </a:p>
      </dgm:t>
    </dgm:pt>
    <dgm:pt modelId="{1B59B21F-6F18-4BF8-84BE-CAE0B8F464D6}" type="pres">
      <dgm:prSet presAssocID="{8499D037-409A-4FC2-8E36-F88D601BDB2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EB51A-B03E-4BBC-9D29-B8D5283962FA}" type="pres">
      <dgm:prSet presAssocID="{C1835DA2-83F1-4C02-9B55-0410623E7380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2536CB87-F472-4601-9B17-93323014FE26}" srcId="{8499D037-409A-4FC2-8E36-F88D601BDB24}" destId="{C1835DA2-83F1-4C02-9B55-0410623E7380}" srcOrd="0" destOrd="0" parTransId="{B6EE42C4-7D20-495F-9A83-047AAB850A52}" sibTransId="{483EB63E-0E71-4519-AB9F-D42495F3AB2A}"/>
    <dgm:cxn modelId="{E6DD7B75-12D7-4CE0-9D98-5106C2407CF8}" type="presOf" srcId="{C1835DA2-83F1-4C02-9B55-0410623E7380}" destId="{BA5EB51A-B03E-4BBC-9D29-B8D5283962FA}" srcOrd="0" destOrd="0" presId="urn:microsoft.com/office/officeart/2005/8/layout/venn1"/>
    <dgm:cxn modelId="{2FF66C61-BC7B-4314-8FCE-8BD5D9B42376}" type="presOf" srcId="{8499D037-409A-4FC2-8E36-F88D601BDB24}" destId="{1B59B21F-6F18-4BF8-84BE-CAE0B8F464D6}" srcOrd="0" destOrd="0" presId="urn:microsoft.com/office/officeart/2005/8/layout/venn1"/>
    <dgm:cxn modelId="{8B15D077-CB96-4DCB-AEBC-131201241CE2}" type="presParOf" srcId="{1B59B21F-6F18-4BF8-84BE-CAE0B8F464D6}" destId="{BA5EB51A-B03E-4BBC-9D29-B8D5283962F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54EC49-57E6-49FB-B1AD-25EE11B38A0E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9173D0-CC21-4EF4-B21F-2AB7E3501587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i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Реабилитационно-воспитательная ситуация</a:t>
          </a:r>
          <a:r>
            <a:rPr lang="ru-RU" b="0" i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это специально спланированная событийная жизненная проблемная ситуация, затрагивающая жизненные интересы воспитанника и принуждающая его к переоценке себя и окружающих людей с точки зрения достижения личного благополучия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1D44D-C06A-4415-ABC1-5FB6F45CAA5C}" type="parTrans" cxnId="{C3946612-7D68-4C04-A144-F4AF63910641}">
      <dgm:prSet/>
      <dgm:spPr/>
      <dgm:t>
        <a:bodyPr/>
        <a:lstStyle/>
        <a:p>
          <a:endParaRPr lang="ru-RU"/>
        </a:p>
      </dgm:t>
    </dgm:pt>
    <dgm:pt modelId="{9F33536E-DFB5-4209-BA0F-D974975EDB48}" type="sibTrans" cxnId="{C3946612-7D68-4C04-A144-F4AF63910641}">
      <dgm:prSet/>
      <dgm:spPr/>
      <dgm:t>
        <a:bodyPr/>
        <a:lstStyle/>
        <a:p>
          <a:endParaRPr lang="ru-RU"/>
        </a:p>
      </dgm:t>
    </dgm:pt>
    <dgm:pt modelId="{2341FAB7-B626-446B-AE60-A970A20C99FE}" type="pres">
      <dgm:prSet presAssocID="{C954EC49-57E6-49FB-B1AD-25EE11B38A0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C012E-AAD3-4D2D-9134-ACB69D151657}" type="pres">
      <dgm:prSet presAssocID="{7F9173D0-CC21-4EF4-B21F-2AB7E3501587}" presName="vertOne" presStyleCnt="0"/>
      <dgm:spPr/>
      <dgm:t>
        <a:bodyPr/>
        <a:lstStyle/>
        <a:p>
          <a:endParaRPr lang="ru-RU"/>
        </a:p>
      </dgm:t>
    </dgm:pt>
    <dgm:pt modelId="{524C65A2-5EFD-4F2E-A11D-FB8EC6169D0B}" type="pres">
      <dgm:prSet presAssocID="{7F9173D0-CC21-4EF4-B21F-2AB7E350158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9A529C-FC0D-4D7D-BB73-109FDF640F63}" type="pres">
      <dgm:prSet presAssocID="{7F9173D0-CC21-4EF4-B21F-2AB7E3501587}" presName="horzOne" presStyleCnt="0"/>
      <dgm:spPr/>
      <dgm:t>
        <a:bodyPr/>
        <a:lstStyle/>
        <a:p>
          <a:endParaRPr lang="ru-RU"/>
        </a:p>
      </dgm:t>
    </dgm:pt>
  </dgm:ptLst>
  <dgm:cxnLst>
    <dgm:cxn modelId="{C3946612-7D68-4C04-A144-F4AF63910641}" srcId="{C954EC49-57E6-49FB-B1AD-25EE11B38A0E}" destId="{7F9173D0-CC21-4EF4-B21F-2AB7E3501587}" srcOrd="0" destOrd="0" parTransId="{B6C1D44D-C06A-4415-ABC1-5FB6F45CAA5C}" sibTransId="{9F33536E-DFB5-4209-BA0F-D974975EDB48}"/>
    <dgm:cxn modelId="{09C6DE97-3EEE-493F-A922-A15017F1D022}" type="presOf" srcId="{C954EC49-57E6-49FB-B1AD-25EE11B38A0E}" destId="{2341FAB7-B626-446B-AE60-A970A20C99FE}" srcOrd="0" destOrd="0" presId="urn:microsoft.com/office/officeart/2005/8/layout/hierarchy4"/>
    <dgm:cxn modelId="{8C9324E8-C814-410F-9806-EFC7E31034EE}" type="presOf" srcId="{7F9173D0-CC21-4EF4-B21F-2AB7E3501587}" destId="{524C65A2-5EFD-4F2E-A11D-FB8EC6169D0B}" srcOrd="0" destOrd="0" presId="urn:microsoft.com/office/officeart/2005/8/layout/hierarchy4"/>
    <dgm:cxn modelId="{5891EE8C-3439-4DF0-AD2D-B1E037661608}" type="presParOf" srcId="{2341FAB7-B626-446B-AE60-A970A20C99FE}" destId="{037C012E-AAD3-4D2D-9134-ACB69D151657}" srcOrd="0" destOrd="0" presId="urn:microsoft.com/office/officeart/2005/8/layout/hierarchy4"/>
    <dgm:cxn modelId="{50C5236E-ABF1-4FC0-A602-A39D20E59C2B}" type="presParOf" srcId="{037C012E-AAD3-4D2D-9134-ACB69D151657}" destId="{524C65A2-5EFD-4F2E-A11D-FB8EC6169D0B}" srcOrd="0" destOrd="0" presId="urn:microsoft.com/office/officeart/2005/8/layout/hierarchy4"/>
    <dgm:cxn modelId="{59200EDB-CC7A-470A-94D9-20857CCE032D}" type="presParOf" srcId="{037C012E-AAD3-4D2D-9134-ACB69D151657}" destId="{499A529C-FC0D-4D7D-BB73-109FDF640F6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A0300-80F6-4291-A1D7-8861CA1A36D6}">
      <dsp:nvSpPr>
        <dsp:cNvPr id="0" name=""/>
        <dsp:cNvSpPr/>
      </dsp:nvSpPr>
      <dsp:spPr>
        <a:xfrm>
          <a:off x="0" y="0"/>
          <a:ext cx="2244437" cy="2244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53649-AB36-4D90-8A6A-0D6BA641C6E5}">
      <dsp:nvSpPr>
        <dsp:cNvPr id="0" name=""/>
        <dsp:cNvSpPr/>
      </dsp:nvSpPr>
      <dsp:spPr>
        <a:xfrm>
          <a:off x="1122218" y="0"/>
          <a:ext cx="8631381" cy="2244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Социально-педагогическая реабилитация воспитанников специальных учебно-воспитательных учреждений </a:t>
          </a: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это специально организованный воспитательный процесс формирования у них социально-личностной жизнеспособности</a:t>
          </a:r>
          <a:endParaRPr lang="ru-RU" sz="2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2218" y="0"/>
        <a:ext cx="8631381" cy="22444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2202B-966A-480A-9301-C5CC913A6537}">
      <dsp:nvSpPr>
        <dsp:cNvPr id="0" name=""/>
        <dsp:cNvSpPr/>
      </dsp:nvSpPr>
      <dsp:spPr>
        <a:xfrm>
          <a:off x="7450628" y="0"/>
          <a:ext cx="2299855" cy="2299855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ACDCF-9F97-4F12-BCDD-E3A6F8B56501}">
      <dsp:nvSpPr>
        <dsp:cNvPr id="0" name=""/>
        <dsp:cNvSpPr/>
      </dsp:nvSpPr>
      <dsp:spPr>
        <a:xfrm>
          <a:off x="-10737" y="0"/>
          <a:ext cx="8632767" cy="22998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Социально-личностная жизнеспособность подростков </a:t>
          </a: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это интегративное личностное качество, характеризующее готовность индивида к самоопределению  по собственному жизненному сценарию, а также готовность управлять этим сценарием и нести ответственность за результаты своих решений по жизненному самоопределению</a:t>
          </a:r>
          <a:endParaRPr lang="ru-RU" sz="26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0737" y="0"/>
        <a:ext cx="8632767" cy="2299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06DAA-1354-45DA-ABDC-DCF07119B867}">
      <dsp:nvSpPr>
        <dsp:cNvPr id="0" name=""/>
        <dsp:cNvSpPr/>
      </dsp:nvSpPr>
      <dsp:spPr>
        <a:xfrm>
          <a:off x="3103418" y="542261"/>
          <a:ext cx="5986358" cy="150188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экзистенциональный компонент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социально-ориентированные 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позитивные </a:t>
          </a:r>
          <a:r>
            <a:rPr 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смысложизненные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установки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7407" y="586250"/>
        <a:ext cx="5898380" cy="1413905"/>
      </dsp:txXfrm>
    </dsp:sp>
    <dsp:sp modelId="{BAC37FB1-1B14-4B77-A5C1-02606071F560}">
      <dsp:nvSpPr>
        <dsp:cNvPr id="0" name=""/>
        <dsp:cNvSpPr/>
      </dsp:nvSpPr>
      <dsp:spPr>
        <a:xfrm rot="3267572">
          <a:off x="6702939" y="2849388"/>
          <a:ext cx="1220401" cy="45720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840099" y="2940828"/>
        <a:ext cx="946081" cy="274321"/>
      </dsp:txXfrm>
    </dsp:sp>
    <dsp:sp modelId="{AF6C4A93-9DF0-484F-8F93-AB8EA5B649A4}">
      <dsp:nvSpPr>
        <dsp:cNvPr id="0" name=""/>
        <dsp:cNvSpPr/>
      </dsp:nvSpPr>
      <dsp:spPr>
        <a:xfrm>
          <a:off x="8041462" y="2196483"/>
          <a:ext cx="3347514" cy="270165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мотивационно-волевой компонент</a:t>
          </a:r>
          <a:r>
            <a:rPr lang="ru-RU" sz="1800" b="1" kern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устойчивая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осознанная мотивация к длительным усилиям по изменению себя для достижения личного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благополучия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20591" y="2275612"/>
        <a:ext cx="3189256" cy="2543396"/>
      </dsp:txXfrm>
    </dsp:sp>
    <dsp:sp modelId="{58D5F344-92EB-45E5-ACE2-71970A076D08}">
      <dsp:nvSpPr>
        <dsp:cNvPr id="0" name=""/>
        <dsp:cNvSpPr/>
      </dsp:nvSpPr>
      <dsp:spPr>
        <a:xfrm rot="10806572">
          <a:off x="5486582" y="3935244"/>
          <a:ext cx="1220401" cy="45720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623742" y="4026684"/>
        <a:ext cx="946081" cy="274321"/>
      </dsp:txXfrm>
    </dsp:sp>
    <dsp:sp modelId="{C54CB1B7-8153-4E73-B6A9-05826ED057AE}">
      <dsp:nvSpPr>
        <dsp:cNvPr id="0" name=""/>
        <dsp:cNvSpPr/>
      </dsp:nvSpPr>
      <dsp:spPr>
        <a:xfrm>
          <a:off x="803030" y="2181672"/>
          <a:ext cx="3347997" cy="270360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cap="all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эмоционально-поведенческий </a:t>
          </a:r>
          <a:r>
            <a:rPr lang="ru-RU" sz="1800" b="1" i="1" kern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компонент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социально-культурных норм,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ценностей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готовность пересматривать в соответствии с ними смысл своего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существования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2216" y="2260858"/>
        <a:ext cx="3189625" cy="2545229"/>
      </dsp:txXfrm>
    </dsp:sp>
    <dsp:sp modelId="{0B149071-114E-4707-9E65-90589AEE6F58}">
      <dsp:nvSpPr>
        <dsp:cNvPr id="0" name=""/>
        <dsp:cNvSpPr/>
      </dsp:nvSpPr>
      <dsp:spPr>
        <a:xfrm rot="18193589">
          <a:off x="4125328" y="2860325"/>
          <a:ext cx="1221365" cy="4557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262045" y="2951469"/>
        <a:ext cx="947931" cy="273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DA2C5-E972-4F42-8372-26EC74E62C13}">
      <dsp:nvSpPr>
        <dsp:cNvPr id="0" name=""/>
        <dsp:cNvSpPr/>
      </dsp:nvSpPr>
      <dsp:spPr>
        <a:xfrm>
          <a:off x="1298542" y="446051"/>
          <a:ext cx="5169052" cy="11671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581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негативного отношения к социально-культурным нормам и правилам жизнедеятельности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8542" y="446051"/>
        <a:ext cx="5169052" cy="1167195"/>
      </dsp:txXfrm>
    </dsp:sp>
    <dsp:sp modelId="{9AE032B9-2CF2-40C0-A136-83825A11F909}">
      <dsp:nvSpPr>
        <dsp:cNvPr id="0" name=""/>
        <dsp:cNvSpPr/>
      </dsp:nvSpPr>
      <dsp:spPr>
        <a:xfrm>
          <a:off x="1023511" y="289675"/>
          <a:ext cx="817037" cy="1225555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2241D-CEB4-40B7-AB38-C01A0B93DFEF}">
      <dsp:nvSpPr>
        <dsp:cNvPr id="0" name=""/>
        <dsp:cNvSpPr/>
      </dsp:nvSpPr>
      <dsp:spPr>
        <a:xfrm>
          <a:off x="2093368" y="1915421"/>
          <a:ext cx="3735026" cy="11671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581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нейтрально приспособленческого отношения к социально-культурным нормам и правилам жизнедеятельности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3368" y="1915421"/>
        <a:ext cx="3735026" cy="1167195"/>
      </dsp:txXfrm>
    </dsp:sp>
    <dsp:sp modelId="{2F8890E7-25F6-4D5F-AACD-2A2AE432888D}">
      <dsp:nvSpPr>
        <dsp:cNvPr id="0" name=""/>
        <dsp:cNvSpPr/>
      </dsp:nvSpPr>
      <dsp:spPr>
        <a:xfrm>
          <a:off x="1937742" y="1746826"/>
          <a:ext cx="817037" cy="1225555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88D46-7DE5-4899-A424-9ECDBA0DF4A8}">
      <dsp:nvSpPr>
        <dsp:cNvPr id="0" name=""/>
        <dsp:cNvSpPr/>
      </dsp:nvSpPr>
      <dsp:spPr>
        <a:xfrm>
          <a:off x="1343157" y="3379789"/>
          <a:ext cx="5079822" cy="11771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581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неполного (частичного) принятия социально-культурных норм и правил жизнедеятельности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3157" y="3379789"/>
        <a:ext cx="5079822" cy="1177198"/>
      </dsp:txXfrm>
    </dsp:sp>
    <dsp:sp modelId="{CFB3B97E-CF1D-44F6-9215-95BCE4147036}">
      <dsp:nvSpPr>
        <dsp:cNvPr id="0" name=""/>
        <dsp:cNvSpPr/>
      </dsp:nvSpPr>
      <dsp:spPr>
        <a:xfrm>
          <a:off x="1007587" y="3151903"/>
          <a:ext cx="817037" cy="1225555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D53D7-A090-4411-B7D5-AFA35DCF8207}">
      <dsp:nvSpPr>
        <dsp:cNvPr id="0" name=""/>
        <dsp:cNvSpPr/>
      </dsp:nvSpPr>
      <dsp:spPr>
        <a:xfrm>
          <a:off x="2093368" y="4859162"/>
          <a:ext cx="3735026" cy="11671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581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принятия социально-культурных норм и правил жизнедеятельности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3368" y="4859162"/>
        <a:ext cx="3735026" cy="1167195"/>
      </dsp:txXfrm>
    </dsp:sp>
    <dsp:sp modelId="{509188C0-80EB-4281-ADC0-2C377AD43B18}">
      <dsp:nvSpPr>
        <dsp:cNvPr id="0" name=""/>
        <dsp:cNvSpPr/>
      </dsp:nvSpPr>
      <dsp:spPr>
        <a:xfrm>
          <a:off x="1937742" y="4690567"/>
          <a:ext cx="817037" cy="1225555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EB51A-B03E-4BBC-9D29-B8D5283962FA}">
      <dsp:nvSpPr>
        <dsp:cNvPr id="0" name=""/>
        <dsp:cNvSpPr/>
      </dsp:nvSpPr>
      <dsp:spPr>
        <a:xfrm>
          <a:off x="155816" y="0"/>
          <a:ext cx="463463" cy="4634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89" y="67873"/>
        <a:ext cx="327717" cy="3277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EB51A-B03E-4BBC-9D29-B8D5283962FA}">
      <dsp:nvSpPr>
        <dsp:cNvPr id="0" name=""/>
        <dsp:cNvSpPr/>
      </dsp:nvSpPr>
      <dsp:spPr>
        <a:xfrm>
          <a:off x="97357" y="0"/>
          <a:ext cx="442593" cy="4425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173" y="64816"/>
        <a:ext cx="312961" cy="3129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EB51A-B03E-4BBC-9D29-B8D5283962FA}">
      <dsp:nvSpPr>
        <dsp:cNvPr id="0" name=""/>
        <dsp:cNvSpPr/>
      </dsp:nvSpPr>
      <dsp:spPr>
        <a:xfrm>
          <a:off x="155342" y="0"/>
          <a:ext cx="513567" cy="5135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552" y="75210"/>
        <a:ext cx="363147" cy="3631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EB51A-B03E-4BBC-9D29-B8D5283962FA}">
      <dsp:nvSpPr>
        <dsp:cNvPr id="0" name=""/>
        <dsp:cNvSpPr/>
      </dsp:nvSpPr>
      <dsp:spPr>
        <a:xfrm>
          <a:off x="87632" y="0"/>
          <a:ext cx="462043" cy="4620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297" y="67665"/>
        <a:ext cx="326713" cy="3267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C65A2-5EFD-4F2E-A11D-FB8EC6169D0B}">
      <dsp:nvSpPr>
        <dsp:cNvPr id="0" name=""/>
        <dsp:cNvSpPr/>
      </dsp:nvSpPr>
      <dsp:spPr>
        <a:xfrm>
          <a:off x="0" y="0"/>
          <a:ext cx="4100944" cy="559913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Реабилитационно-воспитательная ситуация</a:t>
          </a:r>
          <a:r>
            <a:rPr lang="ru-RU" sz="2600" b="0" i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b="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это специально спланированная событийная жизненная проблемная ситуация, затрагивающая жизненные интересы воспитанника и принуждающая его к переоценке себя и окружающих людей с точки зрения достижения личного благополучия</a:t>
          </a:r>
          <a:endParaRPr lang="ru-RU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113" y="120113"/>
        <a:ext cx="3860718" cy="5358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BC20-28B2-4D68-B9C9-FD57F44D1659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A2A0-10E4-4D38-8C5F-CFE1A99B7EB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0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BC20-28B2-4D68-B9C9-FD57F44D1659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A2A0-10E4-4D38-8C5F-CFE1A99B7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BC20-28B2-4D68-B9C9-FD57F44D1659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A2A0-10E4-4D38-8C5F-CFE1A99B7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8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BC20-28B2-4D68-B9C9-FD57F44D1659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A2A0-10E4-4D38-8C5F-CFE1A99B7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BC20-28B2-4D68-B9C9-FD57F44D1659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A2A0-10E4-4D38-8C5F-CFE1A99B7EB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01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BC20-28B2-4D68-B9C9-FD57F44D1659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A2A0-10E4-4D38-8C5F-CFE1A99B7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BC20-28B2-4D68-B9C9-FD57F44D1659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A2A0-10E4-4D38-8C5F-CFE1A99B7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4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BC20-28B2-4D68-B9C9-FD57F44D1659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A2A0-10E4-4D38-8C5F-CFE1A99B7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56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BC20-28B2-4D68-B9C9-FD57F44D1659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A2A0-10E4-4D38-8C5F-CFE1A99B7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7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36BC20-28B2-4D68-B9C9-FD57F44D1659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68A2A0-10E4-4D38-8C5F-CFE1A99B7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BC20-28B2-4D68-B9C9-FD57F44D1659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A2A0-10E4-4D38-8C5F-CFE1A99B7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2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36BC20-28B2-4D68-B9C9-FD57F44D1659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68A2A0-10E4-4D38-8C5F-CFE1A99B7EB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16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9440" y="2078181"/>
            <a:ext cx="9669505" cy="205047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Реабилитационно-воспитательные ситуации как средство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социально-личностной жизнеспособности подростков с девиантным поведением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5966" y="4574056"/>
            <a:ext cx="5674572" cy="1574673"/>
          </a:xfrm>
          <a:solidFill>
            <a:schemeClr val="bg2"/>
          </a:solidFill>
        </p:spPr>
        <p:txBody>
          <a:bodyPr>
            <a:normAutofit/>
          </a:bodyPr>
          <a:lstStyle/>
          <a:p>
            <a:endParaRPr lang="ru-RU" b="1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Паатова</a:t>
            </a:r>
            <a:r>
              <a:rPr lang="ru-RU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Мария Эдуардовна</a:t>
            </a:r>
            <a:endParaRPr lang="ru-RU" b="1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2800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Типы реабилитационно-воспитательных ситуаций: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014608"/>
            <a:ext cx="10058400" cy="485448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b="1" dirty="0" smtClean="0"/>
              <a:t>– ситуации </a:t>
            </a:r>
            <a:r>
              <a:rPr lang="ru-RU" sz="2400" b="1" dirty="0"/>
              <a:t>успеха в социально значимой и личностно привлекающей деятельности, которая способствует возникновению желания вновь пережить успех, преодолевая все трудности; </a:t>
            </a:r>
          </a:p>
          <a:p>
            <a:r>
              <a:rPr lang="ru-RU" sz="2400" b="1" dirty="0"/>
              <a:t>– </a:t>
            </a:r>
            <a:r>
              <a:rPr lang="ru-RU" sz="2400" b="1" dirty="0" smtClean="0"/>
              <a:t>ситуации </a:t>
            </a:r>
            <a:r>
              <a:rPr lang="ru-RU" sz="2400" b="1" dirty="0"/>
              <a:t>«столкновения» подростка с событиями, миром вещей и поступков, в которой им переживается дефицит социально-личностной компетентности и пробуждается желание усовершенствовать себя; </a:t>
            </a:r>
          </a:p>
          <a:p>
            <a:r>
              <a:rPr lang="ru-RU" sz="2400" b="1" dirty="0"/>
              <a:t>– </a:t>
            </a:r>
            <a:r>
              <a:rPr lang="ru-RU" sz="2400" b="1" dirty="0" smtClean="0"/>
              <a:t>ситуации </a:t>
            </a:r>
            <a:r>
              <a:rPr lang="ru-RU" sz="2400" b="1" dirty="0"/>
              <a:t>рефлексии собственного продвижения в процессе гармонизации социально-личностной жизнеспособности как результата самосовершенствования; </a:t>
            </a:r>
          </a:p>
        </p:txBody>
      </p:sp>
    </p:spTree>
    <p:extLst>
      <p:ext uri="{BB962C8B-B14F-4D97-AF65-F5344CB8AC3E}">
        <p14:creationId xmlns:p14="http://schemas.microsoft.com/office/powerpoint/2010/main" val="4048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26510"/>
            <a:ext cx="10058400" cy="101085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/>
              <a:t>Типы реабилитационно-воспитательных </a:t>
            </a:r>
            <a:r>
              <a:rPr lang="ru-RU" sz="3200" b="1" dirty="0" smtClean="0"/>
              <a:t>ситуаций: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sz="2800" b="1" dirty="0"/>
              <a:t>– </a:t>
            </a:r>
            <a:r>
              <a:rPr lang="ru-RU" sz="2800" b="1" dirty="0" smtClean="0"/>
              <a:t>ситуации </a:t>
            </a:r>
            <a:r>
              <a:rPr lang="ru-RU" sz="2800" b="1" dirty="0"/>
              <a:t>поиска жизненных ценностей, мотивов и целей собственной жизни в открытом социуме для дальнейшей успешной социализации; </a:t>
            </a:r>
          </a:p>
          <a:p>
            <a:r>
              <a:rPr lang="ru-RU" sz="2800" b="1" dirty="0"/>
              <a:t>– </a:t>
            </a:r>
            <a:r>
              <a:rPr lang="ru-RU" sz="2800" b="1" dirty="0" smtClean="0"/>
              <a:t>ситуации </a:t>
            </a:r>
            <a:r>
              <a:rPr lang="ru-RU" sz="2800" b="1" dirty="0"/>
              <a:t>анализа, оценки и поиска решения подростком жизненных проблем, существующих в открытом социуме и мешающих ему в дальнейшей успешной социализации; </a:t>
            </a:r>
          </a:p>
          <a:p>
            <a:r>
              <a:rPr lang="ru-RU" sz="2800" b="1"/>
              <a:t>– </a:t>
            </a:r>
            <a:r>
              <a:rPr lang="ru-RU" sz="2800" b="1" smtClean="0"/>
              <a:t>ситуации </a:t>
            </a:r>
            <a:r>
              <a:rPr lang="ru-RU" sz="2800" b="1" dirty="0"/>
              <a:t>встречи подростка со «значимым ДРУГИМ», актуализирующая потребность воспитанников к </a:t>
            </a:r>
            <a:r>
              <a:rPr lang="ru-RU" sz="2800" b="1" dirty="0" err="1"/>
              <a:t>самоизменению</a:t>
            </a:r>
            <a:r>
              <a:rPr lang="ru-RU" sz="2800" b="1" dirty="0"/>
              <a:t> и саморазвитию.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45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382" y="5423770"/>
            <a:ext cx="11942618" cy="741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www.elibrary.ru/author_profile.asp?authorid=532617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1" y="393740"/>
            <a:ext cx="3204773" cy="476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46" y="393741"/>
            <a:ext cx="3484782" cy="476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6303817"/>
            <a:ext cx="12192000" cy="5818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дмин\Desktop\книга 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92" y="393739"/>
            <a:ext cx="3456870" cy="47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04233" y="1981200"/>
            <a:ext cx="2686050" cy="26955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события есть личностный смысл, если оно позволяет</a:t>
            </a: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5800" y="1276350"/>
            <a:ext cx="3600450" cy="7715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Выстроить социальные связи и общение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3286125"/>
            <a:ext cx="3048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Самовыразиться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6092" y="4257512"/>
            <a:ext cx="325755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Достичь цели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6092" y="5206194"/>
            <a:ext cx="4229100" cy="7334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Продемонстрировать способности и таланты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61453" y="1266825"/>
            <a:ext cx="3819525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Получить одобрение и высокую оценку своих действий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37432" y="2268013"/>
            <a:ext cx="337185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Добиться успеха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90078" y="3240626"/>
            <a:ext cx="3390900" cy="638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Преодолеть страх неудач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55570" y="4237562"/>
            <a:ext cx="3590925" cy="723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Приобрести статус в группе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74520" y="5215719"/>
            <a:ext cx="4371975" cy="723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Ощутить самоуважение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250" y="2304887"/>
            <a:ext cx="3009900" cy="714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Проявить заботу о других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95905" y="-41048"/>
            <a:ext cx="660019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Признаки события, которое содержит личностный смысл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9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49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90621580"/>
              </p:ext>
            </p:extLst>
          </p:nvPr>
        </p:nvGraphicFramePr>
        <p:xfrm>
          <a:off x="1097280" y="593283"/>
          <a:ext cx="10058400" cy="156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0305" y="2258290"/>
            <a:ext cx="8908066" cy="2526651"/>
          </a:xfrm>
        </p:spPr>
        <p:txBody>
          <a:bodyPr anchor="ctr">
            <a:normAutofit fontScale="70000" lnSpcReduction="20000"/>
          </a:bodyPr>
          <a:lstStyle/>
          <a:p>
            <a:pPr algn="ctr"/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Паатова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Эдуардовна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Хут Саида Ерстемовна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mpaatova@mail.ru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saida.xut@yandex.ru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(9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422 10 52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03817"/>
            <a:ext cx="12192000" cy="5818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4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17673"/>
            <a:ext cx="12192000" cy="54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01289780"/>
              </p:ext>
            </p:extLst>
          </p:nvPr>
        </p:nvGraphicFramePr>
        <p:xfrm>
          <a:off x="706583" y="3435927"/>
          <a:ext cx="9753600" cy="2244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37684687"/>
              </p:ext>
            </p:extLst>
          </p:nvPr>
        </p:nvGraphicFramePr>
        <p:xfrm>
          <a:off x="1828799" y="900544"/>
          <a:ext cx="9739746" cy="229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11382" y="1440873"/>
            <a:ext cx="803563" cy="665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18364"/>
            <a:ext cx="12192000" cy="1939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39177" y="5296591"/>
            <a:ext cx="10113645" cy="1034935"/>
          </a:xfrm>
        </p:spPr>
        <p:txBody>
          <a:bodyPr/>
          <a:lstStyle/>
          <a:p>
            <a:pPr algn="ctr"/>
            <a:r>
              <a:rPr lang="ru-RU" b="1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социально-личностной жизнеспособности</a:t>
            </a:r>
          </a:p>
        </p:txBody>
      </p:sp>
      <p:graphicFrame>
        <p:nvGraphicFramePr>
          <p:cNvPr id="7" name="Рисунок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978982974"/>
              </p:ext>
            </p:extLst>
          </p:nvPr>
        </p:nvGraphicFramePr>
        <p:xfrm>
          <a:off x="0" y="0"/>
          <a:ext cx="12192000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97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1"/>
            <a:ext cx="4108537" cy="63038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615858"/>
            <a:ext cx="4108537" cy="3369501"/>
          </a:xfrm>
        </p:spPr>
        <p:txBody>
          <a:bodyPr anchor="ctr">
            <a:noAutofit/>
          </a:bodyPr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формирования социально-личностной жизнеспособности</a:t>
            </a:r>
            <a:endParaRPr lang="ru-RU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15325378"/>
              </p:ext>
            </p:extLst>
          </p:nvPr>
        </p:nvGraphicFramePr>
        <p:xfrm>
          <a:off x="4271375" y="0"/>
          <a:ext cx="7766137" cy="630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52000224"/>
              </p:ext>
            </p:extLst>
          </p:nvPr>
        </p:nvGraphicFramePr>
        <p:xfrm>
          <a:off x="5320905" y="713984"/>
          <a:ext cx="775095" cy="463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7901610"/>
              </p:ext>
            </p:extLst>
          </p:nvPr>
        </p:nvGraphicFramePr>
        <p:xfrm>
          <a:off x="6303249" y="2154477"/>
          <a:ext cx="637309" cy="44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84135353"/>
              </p:ext>
            </p:extLst>
          </p:nvPr>
        </p:nvGraphicFramePr>
        <p:xfrm>
          <a:off x="5271748" y="3532340"/>
          <a:ext cx="824252" cy="513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037427291"/>
              </p:ext>
            </p:extLst>
          </p:nvPr>
        </p:nvGraphicFramePr>
        <p:xfrm>
          <a:off x="6315775" y="5085567"/>
          <a:ext cx="637309" cy="46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303817"/>
            <a:ext cx="12192000" cy="5818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4196219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07651934"/>
              </p:ext>
            </p:extLst>
          </p:nvPr>
        </p:nvGraphicFramePr>
        <p:xfrm>
          <a:off x="0" y="413359"/>
          <a:ext cx="4100944" cy="559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16582" y="2840182"/>
            <a:ext cx="7329053" cy="3602182"/>
          </a:xfrm>
        </p:spPr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59926" y="824246"/>
            <a:ext cx="64423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Системообразующая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 разнообразных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реабилитационно-воспитательных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ситуаций заключается в двух тезисах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527319"/>
              </p:ext>
            </p:extLst>
          </p:nvPr>
        </p:nvGraphicFramePr>
        <p:xfrm>
          <a:off x="4959925" y="2304789"/>
          <a:ext cx="6442366" cy="400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183">
                  <a:extLst>
                    <a:ext uri="{9D8B030D-6E8A-4147-A177-3AD203B41FA5}">
                      <a16:colId xmlns:a16="http://schemas.microsoft.com/office/drawing/2014/main" xmlns="" val="608571351"/>
                    </a:ext>
                  </a:extLst>
                </a:gridCol>
                <a:gridCol w="3221183">
                  <a:extLst>
                    <a:ext uri="{9D8B030D-6E8A-4147-A177-3AD203B41FA5}">
                      <a16:colId xmlns:a16="http://schemas.microsoft.com/office/drawing/2014/main" xmlns="" val="3140127123"/>
                    </a:ext>
                  </a:extLst>
                </a:gridCol>
              </a:tblGrid>
              <a:tr h="6191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4099899"/>
                  </a:ext>
                </a:extLst>
              </a:tr>
              <a:tr h="3152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личное благополучие невозможно без достижения благополучия для близких людей и окружающих людей в целом, а тем более за счет их благополучия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достижения личного благополучия необходимы постоянные усилия по позитивной самореализации себя в избранной сфере профессиональной деятельности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4808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2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ru-RU" sz="2400" b="1" cap="all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</a:t>
            </a:r>
            <a:r>
              <a:rPr lang="ru-RU" sz="2400" b="1" cap="all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ринцип</a:t>
            </a: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смысловой целостности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знаниевого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компонента </a:t>
            </a:r>
            <a:r>
              <a:rPr lang="ru-RU" sz="24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реабилитационно-воспитательной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рганизация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 «передача» подросткам системы знаний о социально-культурном феномене «личное благополучие»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отражает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общую идею –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b="1" cap="all" dirty="0" smtClean="0"/>
              <a:t>личное </a:t>
            </a:r>
            <a:r>
              <a:rPr lang="ru-RU" sz="2400" b="1" cap="all" dirty="0"/>
              <a:t>благополучие человека </a:t>
            </a:r>
            <a:r>
              <a:rPr lang="ru-RU" sz="2400" dirty="0"/>
              <a:t>(физическое, социальное и духовное) невозможно вне или в противопоставлении существующим социально-культурным ценностям, а также без постоянных и системных усилий по совершенствованию социально-личностной жизнеспособности как необходимого условия его достижения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000" b="1" cap="all" dirty="0" err="1">
                <a:solidFill>
                  <a:schemeClr val="accent4">
                    <a:lumMod val="75000"/>
                  </a:schemeClr>
                </a:solidFill>
              </a:rPr>
              <a:t>Знаниевый</a:t>
            </a:r>
            <a:r>
              <a:rPr lang="ru-RU" sz="2000" b="1" cap="all" dirty="0">
                <a:solidFill>
                  <a:schemeClr val="accent4">
                    <a:lumMod val="75000"/>
                  </a:schemeClr>
                </a:solidFill>
              </a:rPr>
              <a:t> компонент реабилитационно-воспитательных ситуаций </a:t>
            </a:r>
            <a:r>
              <a:rPr lang="ru-RU" sz="2000" b="1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подразумевает фиксацию в сознании воспитанников содержания феномена </a:t>
            </a:r>
            <a:r>
              <a:rPr lang="ru-RU" sz="2000" b="1" cap="all" dirty="0">
                <a:solidFill>
                  <a:schemeClr val="bg2">
                    <a:lumMod val="10000"/>
                  </a:schemeClr>
                </a:solidFill>
              </a:rPr>
              <a:t>«личное благополучие» </a:t>
            </a:r>
          </a:p>
        </p:txBody>
      </p:sp>
    </p:spTree>
    <p:extLst>
      <p:ext uri="{BB962C8B-B14F-4D97-AF65-F5344CB8AC3E}">
        <p14:creationId xmlns:p14="http://schemas.microsoft.com/office/powerpoint/2010/main" val="8580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8175"/>
            <a:ext cx="3200400" cy="269309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принцип организации </a:t>
            </a:r>
            <a:r>
              <a:rPr lang="ru-RU" sz="2400" b="1" cap="all" dirty="0">
                <a:solidFill>
                  <a:schemeClr val="accent4">
                    <a:lumMod val="75000"/>
                  </a:schemeClr>
                </a:solidFill>
              </a:rPr>
              <a:t>личностной ориентации </a:t>
            </a:r>
            <a:r>
              <a:rPr lang="ru-RU" sz="2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реабилитационно-воспитательной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Р</a:t>
            </a:r>
            <a:r>
              <a:rPr lang="ru-RU" sz="2400" b="1" dirty="0" smtClean="0"/>
              <a:t>еабилитационно-воспитательная </a:t>
            </a:r>
            <a:r>
              <a:rPr lang="ru-RU" sz="2400" b="1" dirty="0"/>
              <a:t>ситуация </a:t>
            </a:r>
            <a:r>
              <a:rPr lang="ru-RU" sz="2400" dirty="0"/>
              <a:t>является </a:t>
            </a:r>
            <a:r>
              <a:rPr lang="ru-RU" sz="2400" b="1" dirty="0"/>
              <a:t>личностно ориентированной</a:t>
            </a:r>
            <a:r>
              <a:rPr lang="ru-RU" sz="2400" dirty="0"/>
              <a:t>, если ее содержание базируется на конкретных ситуациях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жизни воспитанников</a:t>
            </a:r>
            <a:r>
              <a:rPr lang="ru-RU" sz="2400" dirty="0" smtClean="0"/>
              <a:t>, </a:t>
            </a:r>
            <a:r>
              <a:rPr lang="ru-RU" sz="2400" dirty="0"/>
              <a:t>проживая и переживая которые еще раз как </a:t>
            </a:r>
            <a:r>
              <a:rPr lang="ru-RU" sz="2400" b="1" dirty="0"/>
              <a:t>экзистенциональную проблему </a:t>
            </a:r>
            <a:r>
              <a:rPr lang="ru-RU" sz="2400" dirty="0"/>
              <a:t>подросток проявит базовые личностные </a:t>
            </a:r>
            <a:r>
              <a:rPr lang="ru-RU" sz="2400" dirty="0" smtClean="0"/>
              <a:t>функции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Какие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изменения необходимы в социально-личностной жизнеспособности, чтобы быть благополучным физически, духовно и социально?</a:t>
            </a:r>
          </a:p>
        </p:txBody>
      </p:sp>
    </p:spTree>
    <p:extLst>
      <p:ext uri="{BB962C8B-B14F-4D97-AF65-F5344CB8AC3E}">
        <p14:creationId xmlns:p14="http://schemas.microsoft.com/office/powerpoint/2010/main" val="34764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729"/>
            <a:ext cx="3200400" cy="252963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ru-RU" sz="2400" b="1" cap="all" dirty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sz="2400" b="1" cap="all" dirty="0" smtClean="0">
                <a:solidFill>
                  <a:schemeClr val="accent4">
                    <a:lumMod val="75000"/>
                  </a:schemeClr>
                </a:solidFill>
              </a:rPr>
              <a:t>ринцип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проектирования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развивающей и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</a:rPr>
              <a:t>компетентностной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направленности реабилитационно-воспитательной ситуации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0600" y="438411"/>
            <a:ext cx="6492240" cy="583712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1) </a:t>
            </a:r>
            <a:r>
              <a:rPr lang="ru-RU" cap="all" dirty="0"/>
              <a:t>С</a:t>
            </a:r>
            <a:r>
              <a:rPr lang="ru-RU" cap="all" dirty="0" smtClean="0"/>
              <a:t>одержание</a:t>
            </a:r>
            <a:r>
              <a:rPr lang="ru-RU" dirty="0" smtClean="0"/>
              <a:t> реабилитационно-воспитательной ситуации моделирует </a:t>
            </a:r>
            <a:r>
              <a:rPr lang="ru-RU" dirty="0"/>
              <a:t>разнообразные ситуации взаимодействия </a:t>
            </a:r>
            <a:r>
              <a:rPr lang="ru-RU" b="1" dirty="0">
                <a:solidFill>
                  <a:schemeClr val="tx1"/>
                </a:solidFill>
              </a:rPr>
              <a:t>с конкретной социально-культурной группой,</a:t>
            </a:r>
            <a:r>
              <a:rPr lang="ru-RU" dirty="0"/>
              <a:t> которые несут </a:t>
            </a:r>
            <a:r>
              <a:rPr lang="ru-RU" b="1" dirty="0">
                <a:solidFill>
                  <a:schemeClr val="tx1"/>
                </a:solidFill>
              </a:rPr>
              <a:t>риск</a:t>
            </a:r>
            <a:r>
              <a:rPr lang="ru-RU" dirty="0"/>
              <a:t> проявления общественно опасного поведения, и поэтому требуют жизненного </a:t>
            </a:r>
            <a:r>
              <a:rPr lang="ru-RU" dirty="0" smtClean="0"/>
              <a:t>самоопределения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cap="all" dirty="0"/>
              <a:t>) С</a:t>
            </a:r>
            <a:r>
              <a:rPr lang="ru-RU" cap="all" dirty="0" smtClean="0"/>
              <a:t>одержание </a:t>
            </a:r>
            <a:r>
              <a:rPr lang="ru-RU" dirty="0"/>
              <a:t>реабилитационно-воспитательной ситуации </a:t>
            </a:r>
            <a:r>
              <a:rPr lang="ru-RU" dirty="0" smtClean="0"/>
              <a:t>способствует </a:t>
            </a:r>
            <a:r>
              <a:rPr lang="ru-RU" b="1" dirty="0"/>
              <a:t>актуализации и осознанию </a:t>
            </a:r>
            <a:r>
              <a:rPr lang="ru-RU" dirty="0"/>
              <a:t>воспитанниками потребности позитивного взаимодействия с окружающими для решения индивидуальных проблем жизнедеятельности и проблем общественного развития </a:t>
            </a:r>
            <a:r>
              <a:rPr lang="ru-RU" dirty="0" smtClean="0"/>
              <a:t>(</a:t>
            </a:r>
            <a:r>
              <a:rPr lang="ru-RU" dirty="0"/>
              <a:t>системообразующая идея: </a:t>
            </a:r>
            <a:r>
              <a:rPr lang="ru-RU" b="1" dirty="0" smtClean="0"/>
              <a:t>Личное </a:t>
            </a:r>
            <a:r>
              <a:rPr lang="ru-RU" b="1" dirty="0"/>
              <a:t>благополучие невозможно без достижения благополучия для близких людей и окружающих людей в целом, а тем более за счет их благополучия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3</a:t>
            </a:r>
            <a:r>
              <a:rPr lang="ru-RU" dirty="0"/>
              <a:t>) </a:t>
            </a:r>
            <a:r>
              <a:rPr lang="ru-RU" cap="all" dirty="0"/>
              <a:t>Р</a:t>
            </a:r>
            <a:r>
              <a:rPr lang="ru-RU" cap="all" dirty="0" smtClean="0"/>
              <a:t>азрешение</a:t>
            </a:r>
            <a:r>
              <a:rPr lang="ru-RU" dirty="0" smtClean="0"/>
              <a:t> реабилитационно-воспитательной ситуации будет </a:t>
            </a:r>
            <a:r>
              <a:rPr lang="ru-RU" dirty="0"/>
              <a:t>происходить по </a:t>
            </a:r>
            <a:r>
              <a:rPr lang="ru-RU" b="1" dirty="0"/>
              <a:t>определенному алгоритму.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2400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еабилитационно-воспитательная </a:t>
            </a:r>
            <a:r>
              <a:rPr lang="ru-RU" sz="24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ситуация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является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развивающей 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компетентностно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формирующей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воспитанников в следующих случаях: </a:t>
            </a:r>
          </a:p>
        </p:txBody>
      </p:sp>
    </p:spTree>
    <p:extLst>
      <p:ext uri="{BB962C8B-B14F-4D97-AF65-F5344CB8AC3E}">
        <p14:creationId xmlns:p14="http://schemas.microsoft.com/office/powerpoint/2010/main" val="3762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315130"/>
              </p:ext>
            </p:extLst>
          </p:nvPr>
        </p:nvGraphicFramePr>
        <p:xfrm>
          <a:off x="270163" y="2224508"/>
          <a:ext cx="11651673" cy="397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01436" y="845127"/>
            <a:ext cx="9989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разрешения реабилитационно-воспитательных ситуаций подростками индивидуально или в группе включает в себя этапы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03817"/>
            <a:ext cx="12192000" cy="5818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305</TotalTime>
  <Words>720</Words>
  <Application>Microsoft Office PowerPoint</Application>
  <PresentationFormat>Широкоэкранный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Times New Roman</vt:lpstr>
      <vt:lpstr>Ретро</vt:lpstr>
      <vt:lpstr>Реабилитационно-воспитательные ситуации как средство формирования социально-личностной жизнеспособности подростков с девиантным поведением</vt:lpstr>
      <vt:lpstr>Презентация PowerPoint</vt:lpstr>
      <vt:lpstr>Структура социально-личностной жизнеспособности</vt:lpstr>
      <vt:lpstr>Уровни формирования социально-личностной жизнеспособности</vt:lpstr>
      <vt:lpstr>Презентация PowerPoint</vt:lpstr>
      <vt:lpstr>Принцип смысловой целостности знаниевого компонента реабилитационно-воспитательной ситуации</vt:lpstr>
      <vt:lpstr>принцип организации личностной ориентации реабилитационно-воспитательной ситуации</vt:lpstr>
      <vt:lpstr>Принцип проектирования развивающей и компетентностной направленности реабилитационно-воспитательной ситуации </vt:lpstr>
      <vt:lpstr>Презентация PowerPoint</vt:lpstr>
      <vt:lpstr>Типы реабилитационно-воспитательных ситуаций:</vt:lpstr>
      <vt:lpstr>Типы реабилитационно-воспитательных ситуаций: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Реабилитационно-воспитательные ситуации как средство формирования профессионального самоопределения обучающихся</dc:title>
  <dc:creator>Kate Zimina</dc:creator>
  <cp:lastModifiedBy>Anna-spr</cp:lastModifiedBy>
  <cp:revision>47</cp:revision>
  <cp:lastPrinted>2023-06-28T07:31:12Z</cp:lastPrinted>
  <dcterms:created xsi:type="dcterms:W3CDTF">2021-04-11T21:11:49Z</dcterms:created>
  <dcterms:modified xsi:type="dcterms:W3CDTF">2023-08-14T09:41:47Z</dcterms:modified>
</cp:coreProperties>
</file>