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43" autoAdjust="0"/>
    <p:restoredTop sz="94652" autoAdjust="0"/>
  </p:normalViewPr>
  <p:slideViewPr>
    <p:cSldViewPr>
      <p:cViewPr varScale="1">
        <p:scale>
          <a:sx n="65" d="100"/>
          <a:sy n="65" d="100"/>
        </p:scale>
        <p:origin x="-105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84D2E-6347-41A6-8CCD-F82FA2122EA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41BE5-FAC6-4874-A94F-85458DE830B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D4A36-4260-4B98-8984-5156AE09848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85CCE-79AC-4C90-AC85-24B17B13992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A276A-45AA-4CD6-8714-08C9BC9F7BF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8F08E-DC05-417F-8AD0-CF8AF1B7B1F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BDA4A-E9A1-4889-A6C0-0710C3E10E7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51931-85D3-42AD-BF3C-2727B087017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F1195-CB64-4A29-9C94-6AD18B8288E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13F9-43D4-4F3F-B0BD-ED398C166B8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CC6C7-AC02-43E1-BB3C-CA33CDAA622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advClick="0" advTm="6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DB0F23-62DC-4D18-9B27-ABAA9B5A623B}" type="slidenum">
              <a:rPr lang="es-ES"/>
              <a:pPr/>
              <a:t>‹#›</a:t>
            </a:fld>
            <a:endParaRPr lang="es-E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600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MrDaniill\Downloads\agent-juno-sunstorm-mykel-mars-trance-remix-(best-muzon.com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642910" y="357166"/>
            <a:ext cx="7745514" cy="3719906"/>
          </a:xfrm>
        </p:spPr>
        <p:txBody>
          <a:bodyPr/>
          <a:lstStyle/>
          <a:p>
            <a:r>
              <a:rPr lang="ru-RU" sz="6600" b="1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Моя профессия самая лучшая</a:t>
            </a:r>
            <a:endParaRPr lang="es-ES" sz="6600" b="1" dirty="0">
              <a:solidFill>
                <a:schemeClr val="accent4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5" name="agent-juno-sunstorm-mykel-mars-trance-remix-(best-muz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agent-juno-sunstorm-mykel-mars-trance-remix-(best-muz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agent-juno-sunstorm-mykel-mars-trance-remix-(best-muz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agent-juno-sunstorm-mykel-mars-trance-remix-(best-muz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numSld="32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30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7454"/>
            <a:ext cx="5112567" cy="6843915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1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1" y="2648"/>
            <a:ext cx="5040560" cy="6755933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3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4800" y="-88938"/>
            <a:ext cx="5189528" cy="6946938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3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7454"/>
            <a:ext cx="5184575" cy="6940308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40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4800" y="-88938"/>
            <a:ext cx="5189528" cy="6946938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5331" y="131498"/>
            <a:ext cx="8968669" cy="6726502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4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7585" y="2648"/>
            <a:ext cx="5114736" cy="6855352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836" y="104876"/>
            <a:ext cx="9004165" cy="6753124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1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3684" y="9374"/>
            <a:ext cx="5118635" cy="6848626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4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1" y="99162"/>
            <a:ext cx="4968552" cy="6659420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7" name="Рисунок 6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7140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92481" cy="6669361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3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4800" y="-88938"/>
            <a:ext cx="5189528" cy="6946938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3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4800" y="103848"/>
            <a:ext cx="5045512" cy="6754152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3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4798" y="7454"/>
            <a:ext cx="5117521" cy="6850546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8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2650"/>
            <a:ext cx="5040559" cy="6755932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1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3" y="99161"/>
            <a:ext cx="5040560" cy="6755933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age (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5119" y="36054"/>
            <a:ext cx="9146743" cy="6821946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4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-88938"/>
            <a:ext cx="5184575" cy="6940308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39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3579" y="-193980"/>
            <a:ext cx="9187579" cy="6863340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4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29" y="-6088"/>
            <a:ext cx="8936059" cy="6675448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1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81498" y="103848"/>
            <a:ext cx="4498813" cy="6022316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10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3" y="99161"/>
            <a:ext cx="5040560" cy="6755933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1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53648" y="-76496"/>
            <a:ext cx="9297648" cy="6934496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3" y="-93866"/>
            <a:ext cx="5184576" cy="6948960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age (19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17408"/>
            <a:ext cx="4752528" cy="6361950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20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60932"/>
            <a:ext cx="5002869" cy="6697068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2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-88939"/>
            <a:ext cx="5040559" cy="6747521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2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7454"/>
            <a:ext cx="5112567" cy="6843915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2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7454"/>
            <a:ext cx="5112567" cy="6843915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0"/>
            <a:ext cx="8964488" cy="6723366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1620</TotalTime>
  <Words>6</Words>
  <Application>Microsoft Office PowerPoint</Application>
  <PresentationFormat>Экран (4:3)</PresentationFormat>
  <Paragraphs>3</Paragraphs>
  <Slides>32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Diseño predeterminado</vt:lpstr>
      <vt:lpstr>Моя профессия самая лучшая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MrDaniil</cp:lastModifiedBy>
  <cp:revision>342</cp:revision>
  <dcterms:created xsi:type="dcterms:W3CDTF">2010-05-23T14:28:12Z</dcterms:created>
  <dcterms:modified xsi:type="dcterms:W3CDTF">2015-11-15T17:53:19Z</dcterms:modified>
</cp:coreProperties>
</file>