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AE71F0-773A-4FA5-9399-81D54ACFAF49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85DB6A-9054-4598-BF59-D5C902278E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GungsuhChe" pitchFamily="49" charset="-127"/>
                <a:ea typeface="GungsuhChe" pitchFamily="49" charset="-127"/>
              </a:rPr>
              <a:t>Анаграммы-профессионалы</a:t>
            </a:r>
            <a:endParaRPr lang="ru-RU" sz="4400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РВАЧ</a:t>
            </a:r>
          </a:p>
          <a:p>
            <a:pPr algn="ctr"/>
            <a:r>
              <a:rPr lang="ru-RU" sz="4000" b="1" dirty="0" smtClean="0"/>
              <a:t>ТЕРКА</a:t>
            </a:r>
          </a:p>
          <a:p>
            <a:pPr algn="ctr"/>
            <a:r>
              <a:rPr lang="ru-RU" sz="4000" b="1" dirty="0" smtClean="0"/>
              <a:t>КУЛОН</a:t>
            </a:r>
          </a:p>
          <a:p>
            <a:pPr algn="ctr"/>
            <a:r>
              <a:rPr lang="ru-RU" sz="4000" b="1" dirty="0" smtClean="0"/>
              <a:t>МАРЛЯ</a:t>
            </a:r>
          </a:p>
          <a:p>
            <a:pPr algn="ctr"/>
            <a:r>
              <a:rPr lang="ru-RU" sz="4000" b="1" dirty="0" smtClean="0"/>
              <a:t>АВДОТКА</a:t>
            </a:r>
          </a:p>
          <a:p>
            <a:pPr algn="ctr"/>
            <a:r>
              <a:rPr lang="ru-RU" sz="4000" b="1" dirty="0" smtClean="0"/>
              <a:t>ТОМАТ+ГОЛОС</a:t>
            </a:r>
          </a:p>
          <a:p>
            <a:pPr algn="ctr"/>
            <a:r>
              <a:rPr lang="ru-RU" sz="4000" b="1" dirty="0" smtClean="0"/>
              <a:t>КРЕДИТОР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ПРОФЕССИИ-СИНОНИМЫ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92500"/>
          </a:bodyPr>
          <a:lstStyle/>
          <a:p>
            <a:pPr algn="ctr">
              <a:buNone/>
            </a:pPr>
            <a:endParaRPr lang="ru-RU" sz="3200" b="1" dirty="0" smtClean="0"/>
          </a:p>
          <a:p>
            <a:pPr algn="ctr"/>
            <a:r>
              <a:rPr lang="ru-RU" sz="3200" b="1" dirty="0" smtClean="0"/>
              <a:t>ПЕДАГОГ</a:t>
            </a:r>
          </a:p>
          <a:p>
            <a:pPr algn="ctr"/>
            <a:r>
              <a:rPr lang="ru-RU" sz="3200" b="1" dirty="0" smtClean="0"/>
              <a:t>ВРАЧ</a:t>
            </a:r>
          </a:p>
          <a:p>
            <a:pPr algn="ctr"/>
            <a:r>
              <a:rPr lang="ru-RU" sz="3200" b="1" dirty="0" smtClean="0"/>
              <a:t>СТОМАТОЛОГ</a:t>
            </a:r>
          </a:p>
          <a:p>
            <a:pPr algn="ctr"/>
            <a:r>
              <a:rPr lang="ru-RU" sz="3200" b="1" dirty="0" smtClean="0"/>
              <a:t>ПОРТНОЙ</a:t>
            </a:r>
          </a:p>
          <a:p>
            <a:pPr algn="ctr"/>
            <a:r>
              <a:rPr lang="ru-RU" sz="3200" b="1" dirty="0" smtClean="0"/>
              <a:t>СТОРОЖ</a:t>
            </a:r>
          </a:p>
          <a:p>
            <a:pPr algn="ctr"/>
            <a:r>
              <a:rPr lang="ru-RU" sz="3200" b="1" dirty="0" smtClean="0"/>
              <a:t>ВОСПИТАТЕЛЬ</a:t>
            </a:r>
          </a:p>
          <a:p>
            <a:pPr algn="ctr"/>
            <a:r>
              <a:rPr lang="ru-RU" sz="3200" b="1" dirty="0" smtClean="0"/>
              <a:t>ЛЕТЧИК</a:t>
            </a:r>
          </a:p>
          <a:p>
            <a:pPr algn="ctr"/>
            <a:endParaRPr lang="ru-RU" sz="3200" b="1" dirty="0" smtClean="0"/>
          </a:p>
          <a:p>
            <a:pPr algn="ctr">
              <a:buNone/>
            </a:pPr>
            <a:endParaRPr lang="ru-RU" sz="3200" b="1" dirty="0" smtClean="0"/>
          </a:p>
          <a:p>
            <a:pPr algn="ctr"/>
            <a:r>
              <a:rPr lang="ru-RU" sz="3200" b="1" dirty="0" smtClean="0"/>
              <a:t>ШОФЕР</a:t>
            </a:r>
          </a:p>
          <a:p>
            <a:pPr algn="ctr"/>
            <a:r>
              <a:rPr lang="ru-RU" sz="3200" b="1" dirty="0" smtClean="0"/>
              <a:t>ГОЛКИПЕР</a:t>
            </a:r>
          </a:p>
          <a:p>
            <a:pPr algn="ctr"/>
            <a:r>
              <a:rPr lang="ru-RU" sz="3200" b="1" dirty="0" smtClean="0"/>
              <a:t>СОЛДАТ</a:t>
            </a:r>
          </a:p>
          <a:p>
            <a:pPr algn="ctr"/>
            <a:r>
              <a:rPr lang="ru-RU" sz="3200" b="1" dirty="0" smtClean="0"/>
              <a:t>ТОРГОВЕЦ</a:t>
            </a:r>
          </a:p>
          <a:p>
            <a:pPr algn="ctr"/>
            <a:r>
              <a:rPr lang="ru-RU" sz="3200" b="1" dirty="0" smtClean="0"/>
              <a:t>ФОКУСНИК</a:t>
            </a:r>
          </a:p>
          <a:p>
            <a:pPr algn="ctr"/>
            <a:r>
              <a:rPr lang="ru-RU" sz="3200" b="1" dirty="0" smtClean="0"/>
              <a:t>ЭКСКУРСОВОД</a:t>
            </a:r>
          </a:p>
          <a:p>
            <a:pPr algn="ctr"/>
            <a:r>
              <a:rPr lang="ru-RU" sz="3200" b="1" dirty="0" smtClean="0"/>
              <a:t>АДВОКАТ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ПРОФИ-ВИКТОРИНА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Перед кем все люди снимают шапки?</a:t>
            </a:r>
          </a:p>
          <a:p>
            <a:r>
              <a:rPr lang="ru-RU" dirty="0" smtClean="0"/>
              <a:t>Как звали первую женщину – летчицу?</a:t>
            </a:r>
          </a:p>
          <a:p>
            <a:r>
              <a:rPr lang="ru-RU" dirty="0" smtClean="0"/>
              <a:t>Назовите орудие труда оперного певца?</a:t>
            </a:r>
          </a:p>
          <a:p>
            <a:r>
              <a:rPr lang="ru-RU" dirty="0" smtClean="0"/>
              <a:t>Какой водитель смотрит свысока?</a:t>
            </a:r>
          </a:p>
          <a:p>
            <a:r>
              <a:rPr lang="ru-RU" dirty="0" smtClean="0"/>
              <a:t>Кем работал дядя Степа после службы на флоте в стихотворении с. Михалкова?</a:t>
            </a:r>
          </a:p>
          <a:p>
            <a:r>
              <a:rPr lang="ru-RU" dirty="0" smtClean="0"/>
              <a:t>Без чего не могут обойтись математики, охотники и барабанщики?</a:t>
            </a:r>
          </a:p>
          <a:p>
            <a:r>
              <a:rPr lang="ru-RU" dirty="0" smtClean="0"/>
              <a:t>Сидит дед, в сто шуб одет – кто мимо него пробегает, у того он шубу отбирает.</a:t>
            </a:r>
          </a:p>
          <a:p>
            <a:r>
              <a:rPr lang="ru-RU" dirty="0" smtClean="0"/>
              <a:t>Кто использует в своей работе </a:t>
            </a:r>
            <a:r>
              <a:rPr lang="ru-RU" dirty="0" err="1" smtClean="0"/>
              <a:t>танометр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100</Words>
  <Application>Microsoft Office PowerPoint</Application>
  <PresentationFormat>Экран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Анаграммы-профессионалы</vt:lpstr>
      <vt:lpstr>ПРОФЕССИИ-СИНОНИМЫ</vt:lpstr>
      <vt:lpstr>ПРОФИ-ВИКТОРИНА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Анаграммы-профессионалы</dc:title>
  <dc:creator>1</dc:creator>
  <cp:lastModifiedBy>1</cp:lastModifiedBy>
  <cp:revision>2</cp:revision>
  <dcterms:created xsi:type="dcterms:W3CDTF">2015-11-13T09:43:59Z</dcterms:created>
  <dcterms:modified xsi:type="dcterms:W3CDTF">2015-11-13T09:57:18Z</dcterms:modified>
</cp:coreProperties>
</file>